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8" r:id="rId3"/>
    <p:sldId id="259" r:id="rId4"/>
    <p:sldId id="260" r:id="rId5"/>
    <p:sldId id="261" r:id="rId6"/>
    <p:sldId id="262" r:id="rId7"/>
    <p:sldId id="274" r:id="rId8"/>
    <p:sldId id="275" r:id="rId9"/>
    <p:sldId id="276" r:id="rId10"/>
    <p:sldId id="277" r:id="rId11"/>
    <p:sldId id="263" r:id="rId12"/>
    <p:sldId id="281" r:id="rId13"/>
    <p:sldId id="279" r:id="rId14"/>
    <p:sldId id="280" r:id="rId15"/>
    <p:sldId id="282" r:id="rId16"/>
    <p:sldId id="266" r:id="rId17"/>
    <p:sldId id="283" r:id="rId18"/>
    <p:sldId id="284" r:id="rId19"/>
    <p:sldId id="285" r:id="rId20"/>
    <p:sldId id="286" r:id="rId21"/>
    <p:sldId id="292" r:id="rId22"/>
  </p:sldIdLst>
  <p:sldSz cx="12192000" cy="6858000"/>
  <p:notesSz cx="6797675" cy="9872663"/>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5fRrShsd0vtdjOcfFLd5R3rc8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79BD3-AD25-4BDE-9252-6A6AB0733D61}" v="40" dt="2023-04-20T13:43:10.997"/>
  </p1510:revLst>
</p1510:revInfo>
</file>

<file path=ppt/tableStyles.xml><?xml version="1.0" encoding="utf-8"?>
<a:tblStyleLst xmlns:a="http://schemas.openxmlformats.org/drawingml/2006/main" def="{61790492-19A5-45D5-9CA0-D57631997222}">
  <a:tblStyle styleId="{61790492-19A5-45D5-9CA0-D5763199722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erry FROEHLICHER" userId="fd3ef013-3086-43f9-afd3-29783598da98" providerId="ADAL" clId="{B0A6B048-2F6C-4554-A73C-E89839FC775A}"/>
    <pc:docChg chg="undo custSel addSld delSld modSld">
      <pc:chgData name="Thierry FROEHLICHER" userId="fd3ef013-3086-43f9-afd3-29783598da98" providerId="ADAL" clId="{B0A6B048-2F6C-4554-A73C-E89839FC775A}" dt="2023-04-18T11:53:02.683" v="1034"/>
      <pc:docMkLst>
        <pc:docMk/>
      </pc:docMkLst>
      <pc:sldChg chg="addSp delSp modSp mod">
        <pc:chgData name="Thierry FROEHLICHER" userId="fd3ef013-3086-43f9-afd3-29783598da98" providerId="ADAL" clId="{B0A6B048-2F6C-4554-A73C-E89839FC775A}" dt="2023-04-18T07:51:56.155" v="109" actId="20577"/>
        <pc:sldMkLst>
          <pc:docMk/>
          <pc:sldMk cId="0" sldId="256"/>
        </pc:sldMkLst>
        <pc:spChg chg="mod">
          <ac:chgData name="Thierry FROEHLICHER" userId="fd3ef013-3086-43f9-afd3-29783598da98" providerId="ADAL" clId="{B0A6B048-2F6C-4554-A73C-E89839FC775A}" dt="2023-04-18T07:51:56.155" v="109" actId="20577"/>
          <ac:spMkLst>
            <pc:docMk/>
            <pc:sldMk cId="0" sldId="256"/>
            <ac:spMk id="150" creationId="{00000000-0000-0000-0000-000000000000}"/>
          </ac:spMkLst>
        </pc:spChg>
        <pc:picChg chg="add del mod">
          <ac:chgData name="Thierry FROEHLICHER" userId="fd3ef013-3086-43f9-afd3-29783598da98" providerId="ADAL" clId="{B0A6B048-2F6C-4554-A73C-E89839FC775A}" dt="2023-04-18T07:49:59.566" v="5"/>
          <ac:picMkLst>
            <pc:docMk/>
            <pc:sldMk cId="0" sldId="256"/>
            <ac:picMk id="2" creationId="{9A2DC0B0-8CA6-EBB1-3067-7B3A5F890465}"/>
          </ac:picMkLst>
        </pc:picChg>
        <pc:picChg chg="add mod">
          <ac:chgData name="Thierry FROEHLICHER" userId="fd3ef013-3086-43f9-afd3-29783598da98" providerId="ADAL" clId="{B0A6B048-2F6C-4554-A73C-E89839FC775A}" dt="2023-04-18T07:51:22.105" v="21" actId="14100"/>
          <ac:picMkLst>
            <pc:docMk/>
            <pc:sldMk cId="0" sldId="256"/>
            <ac:picMk id="3" creationId="{C301EA3E-7A39-6138-739C-D9CD43896F9B}"/>
          </ac:picMkLst>
        </pc:picChg>
        <pc:picChg chg="add mod">
          <ac:chgData name="Thierry FROEHLICHER" userId="fd3ef013-3086-43f9-afd3-29783598da98" providerId="ADAL" clId="{B0A6B048-2F6C-4554-A73C-E89839FC775A}" dt="2023-04-18T07:51:24.396" v="22" actId="1076"/>
          <ac:picMkLst>
            <pc:docMk/>
            <pc:sldMk cId="0" sldId="256"/>
            <ac:picMk id="4" creationId="{B00D0AEF-985C-B911-C3F5-BD9F73103F88}"/>
          </ac:picMkLst>
        </pc:picChg>
        <pc:picChg chg="add mod">
          <ac:chgData name="Thierry FROEHLICHER" userId="fd3ef013-3086-43f9-afd3-29783598da98" providerId="ADAL" clId="{B0A6B048-2F6C-4554-A73C-E89839FC775A}" dt="2023-04-18T07:51:11.721" v="18" actId="14100"/>
          <ac:picMkLst>
            <pc:docMk/>
            <pc:sldMk cId="0" sldId="256"/>
            <ac:picMk id="5" creationId="{7548C2D6-C68A-6792-A42E-F75485C784CD}"/>
          </ac:picMkLst>
        </pc:picChg>
        <pc:picChg chg="del">
          <ac:chgData name="Thierry FROEHLICHER" userId="fd3ef013-3086-43f9-afd3-29783598da98" providerId="ADAL" clId="{B0A6B048-2F6C-4554-A73C-E89839FC775A}" dt="2023-04-18T07:50:14.189" v="7" actId="478"/>
          <ac:picMkLst>
            <pc:docMk/>
            <pc:sldMk cId="0" sldId="256"/>
            <ac:picMk id="153" creationId="{00000000-0000-0000-0000-000000000000}"/>
          </ac:picMkLst>
        </pc:picChg>
        <pc:picChg chg="del mod">
          <ac:chgData name="Thierry FROEHLICHER" userId="fd3ef013-3086-43f9-afd3-29783598da98" providerId="ADAL" clId="{B0A6B048-2F6C-4554-A73C-E89839FC775A}" dt="2023-04-18T07:50:11.954" v="6" actId="478"/>
          <ac:picMkLst>
            <pc:docMk/>
            <pc:sldMk cId="0" sldId="256"/>
            <ac:picMk id="155" creationId="{00000000-0000-0000-0000-000000000000}"/>
          </ac:picMkLst>
        </pc:picChg>
      </pc:sldChg>
      <pc:sldChg chg="addSp modSp mod">
        <pc:chgData name="Thierry FROEHLICHER" userId="fd3ef013-3086-43f9-afd3-29783598da98" providerId="ADAL" clId="{B0A6B048-2F6C-4554-A73C-E89839FC775A}" dt="2023-04-18T08:26:24.708" v="192" actId="207"/>
        <pc:sldMkLst>
          <pc:docMk/>
          <pc:sldMk cId="0" sldId="258"/>
        </pc:sldMkLst>
        <pc:spChg chg="mod">
          <ac:chgData name="Thierry FROEHLICHER" userId="fd3ef013-3086-43f9-afd3-29783598da98" providerId="ADAL" clId="{B0A6B048-2F6C-4554-A73C-E89839FC775A}" dt="2023-04-18T08:20:55.341" v="167" actId="1076"/>
          <ac:spMkLst>
            <pc:docMk/>
            <pc:sldMk cId="0" sldId="258"/>
            <ac:spMk id="2" creationId="{BAC36EEE-0066-D8EE-7C5B-7093D8DBCB09}"/>
          </ac:spMkLst>
        </pc:spChg>
        <pc:spChg chg="mod">
          <ac:chgData name="Thierry FROEHLICHER" userId="fd3ef013-3086-43f9-afd3-29783598da98" providerId="ADAL" clId="{B0A6B048-2F6C-4554-A73C-E89839FC775A}" dt="2023-04-18T08:26:24.708" v="192" actId="207"/>
          <ac:spMkLst>
            <pc:docMk/>
            <pc:sldMk cId="0" sldId="258"/>
            <ac:spMk id="183" creationId="{00000000-0000-0000-0000-000000000000}"/>
          </ac:spMkLst>
        </pc:spChg>
        <pc:picChg chg="add mod">
          <ac:chgData name="Thierry FROEHLICHER" userId="fd3ef013-3086-43f9-afd3-29783598da98" providerId="ADAL" clId="{B0A6B048-2F6C-4554-A73C-E89839FC775A}" dt="2023-04-18T08:20:42.912" v="166" actId="1076"/>
          <ac:picMkLst>
            <pc:docMk/>
            <pc:sldMk cId="0" sldId="258"/>
            <ac:picMk id="4" creationId="{FA81B76D-A627-D170-1F23-2EE2C4A63FAF}"/>
          </ac:picMkLst>
        </pc:picChg>
        <pc:picChg chg="add mod">
          <ac:chgData name="Thierry FROEHLICHER" userId="fd3ef013-3086-43f9-afd3-29783598da98" providerId="ADAL" clId="{B0A6B048-2F6C-4554-A73C-E89839FC775A}" dt="2023-04-18T07:53:29.037" v="120" actId="1076"/>
          <ac:picMkLst>
            <pc:docMk/>
            <pc:sldMk cId="0" sldId="258"/>
            <ac:picMk id="5" creationId="{44C0CB94-9CB5-AFC6-D136-E3AF82638F90}"/>
          </ac:picMkLst>
        </pc:picChg>
        <pc:picChg chg="mod">
          <ac:chgData name="Thierry FROEHLICHER" userId="fd3ef013-3086-43f9-afd3-29783598da98" providerId="ADAL" clId="{B0A6B048-2F6C-4554-A73C-E89839FC775A}" dt="2023-04-18T07:52:18.505" v="110" actId="14100"/>
          <ac:picMkLst>
            <pc:docMk/>
            <pc:sldMk cId="0" sldId="258"/>
            <ac:picMk id="184" creationId="{00000000-0000-0000-0000-000000000000}"/>
          </ac:picMkLst>
        </pc:picChg>
      </pc:sldChg>
      <pc:sldChg chg="addSp delSp modSp mod">
        <pc:chgData name="Thierry FROEHLICHER" userId="fd3ef013-3086-43f9-afd3-29783598da98" providerId="ADAL" clId="{B0A6B048-2F6C-4554-A73C-E89839FC775A}" dt="2023-04-18T08:26:51.442" v="200" actId="1076"/>
        <pc:sldMkLst>
          <pc:docMk/>
          <pc:sldMk cId="2295063209" sldId="259"/>
        </pc:sldMkLst>
        <pc:spChg chg="mod">
          <ac:chgData name="Thierry FROEHLICHER" userId="fd3ef013-3086-43f9-afd3-29783598da98" providerId="ADAL" clId="{B0A6B048-2F6C-4554-A73C-E89839FC775A}" dt="2023-04-18T08:26:48.391" v="199" actId="1076"/>
          <ac:spMkLst>
            <pc:docMk/>
            <pc:sldMk cId="2295063209" sldId="259"/>
            <ac:spMk id="2" creationId="{BAC36EEE-0066-D8EE-7C5B-7093D8DBCB09}"/>
          </ac:spMkLst>
        </pc:spChg>
        <pc:spChg chg="mod">
          <ac:chgData name="Thierry FROEHLICHER" userId="fd3ef013-3086-43f9-afd3-29783598da98" providerId="ADAL" clId="{B0A6B048-2F6C-4554-A73C-E89839FC775A}" dt="2023-04-18T07:57:42.469" v="139" actId="1076"/>
          <ac:spMkLst>
            <pc:docMk/>
            <pc:sldMk cId="2295063209" sldId="259"/>
            <ac:spMk id="3" creationId="{2764BC9F-3730-7B5D-D4A9-2DFDB3D37851}"/>
          </ac:spMkLst>
        </pc:spChg>
        <pc:spChg chg="mod">
          <ac:chgData name="Thierry FROEHLICHER" userId="fd3ef013-3086-43f9-afd3-29783598da98" providerId="ADAL" clId="{B0A6B048-2F6C-4554-A73C-E89839FC775A}" dt="2023-04-18T08:26:51.442" v="200" actId="1076"/>
          <ac:spMkLst>
            <pc:docMk/>
            <pc:sldMk cId="2295063209" sldId="259"/>
            <ac:spMk id="183" creationId="{00000000-0000-0000-0000-000000000000}"/>
          </ac:spMkLst>
        </pc:spChg>
        <pc:picChg chg="add mod">
          <ac:chgData name="Thierry FROEHLICHER" userId="fd3ef013-3086-43f9-afd3-29783598da98" providerId="ADAL" clId="{B0A6B048-2F6C-4554-A73C-E89839FC775A}" dt="2023-04-18T07:56:24.660" v="125" actId="1076"/>
          <ac:picMkLst>
            <pc:docMk/>
            <pc:sldMk cId="2295063209" sldId="259"/>
            <ac:picMk id="4" creationId="{CDA958A1-ABFE-01A6-37CF-194248F22C3B}"/>
          </ac:picMkLst>
        </pc:picChg>
        <pc:picChg chg="add mod">
          <ac:chgData name="Thierry FROEHLICHER" userId="fd3ef013-3086-43f9-afd3-29783598da98" providerId="ADAL" clId="{B0A6B048-2F6C-4554-A73C-E89839FC775A}" dt="2023-04-18T07:57:16.412" v="134" actId="1076"/>
          <ac:picMkLst>
            <pc:docMk/>
            <pc:sldMk cId="2295063209" sldId="259"/>
            <ac:picMk id="5" creationId="{A36B7FF1-73AC-E7C0-8B77-29E3CE20425E}"/>
          </ac:picMkLst>
        </pc:picChg>
        <pc:picChg chg="add mod">
          <ac:chgData name="Thierry FROEHLICHER" userId="fd3ef013-3086-43f9-afd3-29783598da98" providerId="ADAL" clId="{B0A6B048-2F6C-4554-A73C-E89839FC775A}" dt="2023-04-18T07:56:56.501" v="130"/>
          <ac:picMkLst>
            <pc:docMk/>
            <pc:sldMk cId="2295063209" sldId="259"/>
            <ac:picMk id="6" creationId="{CADE96FF-4730-F338-2036-A68C2088F575}"/>
          </ac:picMkLst>
        </pc:picChg>
        <pc:picChg chg="del">
          <ac:chgData name="Thierry FROEHLICHER" userId="fd3ef013-3086-43f9-afd3-29783598da98" providerId="ADAL" clId="{B0A6B048-2F6C-4554-A73C-E89839FC775A}" dt="2023-04-18T07:56:13.359" v="123" actId="478"/>
          <ac:picMkLst>
            <pc:docMk/>
            <pc:sldMk cId="2295063209" sldId="259"/>
            <ac:picMk id="184" creationId="{00000000-0000-0000-0000-000000000000}"/>
          </ac:picMkLst>
        </pc:picChg>
      </pc:sldChg>
      <pc:sldChg chg="addSp delSp modSp mod">
        <pc:chgData name="Thierry FROEHLICHER" userId="fd3ef013-3086-43f9-afd3-29783598da98" providerId="ADAL" clId="{B0A6B048-2F6C-4554-A73C-E89839FC775A}" dt="2023-04-18T08:27:53.279" v="204" actId="20577"/>
        <pc:sldMkLst>
          <pc:docMk/>
          <pc:sldMk cId="470792214" sldId="260"/>
        </pc:sldMkLst>
        <pc:spChg chg="mod">
          <ac:chgData name="Thierry FROEHLICHER" userId="fd3ef013-3086-43f9-afd3-29783598da98" providerId="ADAL" clId="{B0A6B048-2F6C-4554-A73C-E89839FC775A}" dt="2023-04-18T08:27:53.279" v="204" actId="20577"/>
          <ac:spMkLst>
            <pc:docMk/>
            <pc:sldMk cId="470792214" sldId="260"/>
            <ac:spMk id="183" creationId="{00000000-0000-0000-0000-000000000000}"/>
          </ac:spMkLst>
        </pc:spChg>
        <pc:graphicFrameChg chg="mod modGraphic">
          <ac:chgData name="Thierry FROEHLICHER" userId="fd3ef013-3086-43f9-afd3-29783598da98" providerId="ADAL" clId="{B0A6B048-2F6C-4554-A73C-E89839FC775A}" dt="2023-04-18T08:17:42.736" v="150" actId="1076"/>
          <ac:graphicFrameMkLst>
            <pc:docMk/>
            <pc:sldMk cId="470792214" sldId="260"/>
            <ac:graphicFrameMk id="4" creationId="{862AF1D0-FA54-8900-C359-D46D977A839F}"/>
          </ac:graphicFrameMkLst>
        </pc:graphicFrameChg>
        <pc:graphicFrameChg chg="mod modGraphic">
          <ac:chgData name="Thierry FROEHLICHER" userId="fd3ef013-3086-43f9-afd3-29783598da98" providerId="ADAL" clId="{B0A6B048-2F6C-4554-A73C-E89839FC775A}" dt="2023-04-18T08:17:36.547" v="149" actId="1076"/>
          <ac:graphicFrameMkLst>
            <pc:docMk/>
            <pc:sldMk cId="470792214" sldId="260"/>
            <ac:graphicFrameMk id="5" creationId="{5341F59E-0BE0-7714-73EC-04EC546FA003}"/>
          </ac:graphicFrameMkLst>
        </pc:graphicFrameChg>
        <pc:graphicFrameChg chg="mod modGraphic">
          <ac:chgData name="Thierry FROEHLICHER" userId="fd3ef013-3086-43f9-afd3-29783598da98" providerId="ADAL" clId="{B0A6B048-2F6C-4554-A73C-E89839FC775A}" dt="2023-04-18T08:17:30.367" v="148" actId="1076"/>
          <ac:graphicFrameMkLst>
            <pc:docMk/>
            <pc:sldMk cId="470792214" sldId="260"/>
            <ac:graphicFrameMk id="7" creationId="{4402765B-EDA3-762C-4D88-3D6A7AE19875}"/>
          </ac:graphicFrameMkLst>
        </pc:graphicFrameChg>
        <pc:picChg chg="add mod">
          <ac:chgData name="Thierry FROEHLICHER" userId="fd3ef013-3086-43f9-afd3-29783598da98" providerId="ADAL" clId="{B0A6B048-2F6C-4554-A73C-E89839FC775A}" dt="2023-04-18T08:17:49.372" v="152" actId="14100"/>
          <ac:picMkLst>
            <pc:docMk/>
            <pc:sldMk cId="470792214" sldId="260"/>
            <ac:picMk id="2" creationId="{8B6A8204-6102-85BC-647E-B1B7DC173C06}"/>
          </ac:picMkLst>
        </pc:picChg>
        <pc:picChg chg="add mod">
          <ac:chgData name="Thierry FROEHLICHER" userId="fd3ef013-3086-43f9-afd3-29783598da98" providerId="ADAL" clId="{B0A6B048-2F6C-4554-A73C-E89839FC775A}" dt="2023-04-18T08:18:04.963" v="154" actId="1076"/>
          <ac:picMkLst>
            <pc:docMk/>
            <pc:sldMk cId="470792214" sldId="260"/>
            <ac:picMk id="3" creationId="{BD40A651-61AA-4291-F779-FAFCAB53AE6D}"/>
          </ac:picMkLst>
        </pc:picChg>
        <pc:picChg chg="add mod">
          <ac:chgData name="Thierry FROEHLICHER" userId="fd3ef013-3086-43f9-afd3-29783598da98" providerId="ADAL" clId="{B0A6B048-2F6C-4554-A73C-E89839FC775A}" dt="2023-04-18T08:19:25.614" v="161"/>
          <ac:picMkLst>
            <pc:docMk/>
            <pc:sldMk cId="470792214" sldId="260"/>
            <ac:picMk id="6" creationId="{80FE8210-1676-9389-D0FC-E7078E87D90E}"/>
          </ac:picMkLst>
        </pc:picChg>
        <pc:picChg chg="del mod">
          <ac:chgData name="Thierry FROEHLICHER" userId="fd3ef013-3086-43f9-afd3-29783598da98" providerId="ADAL" clId="{B0A6B048-2F6C-4554-A73C-E89839FC775A}" dt="2023-04-18T08:19:24.553" v="160" actId="478"/>
          <ac:picMkLst>
            <pc:docMk/>
            <pc:sldMk cId="470792214" sldId="260"/>
            <ac:picMk id="184" creationId="{00000000-0000-0000-0000-000000000000}"/>
          </ac:picMkLst>
        </pc:picChg>
      </pc:sldChg>
      <pc:sldChg chg="addSp modSp mod">
        <pc:chgData name="Thierry FROEHLICHER" userId="fd3ef013-3086-43f9-afd3-29783598da98" providerId="ADAL" clId="{B0A6B048-2F6C-4554-A73C-E89839FC775A}" dt="2023-04-18T08:28:08.097" v="207" actId="1076"/>
        <pc:sldMkLst>
          <pc:docMk/>
          <pc:sldMk cId="476010171" sldId="261"/>
        </pc:sldMkLst>
        <pc:spChg chg="mod">
          <ac:chgData name="Thierry FROEHLICHER" userId="fd3ef013-3086-43f9-afd3-29783598da98" providerId="ADAL" clId="{B0A6B048-2F6C-4554-A73C-E89839FC775A}" dt="2023-04-18T08:28:00.685" v="205" actId="1076"/>
          <ac:spMkLst>
            <pc:docMk/>
            <pc:sldMk cId="476010171" sldId="261"/>
            <ac:spMk id="183" creationId="{00000000-0000-0000-0000-000000000000}"/>
          </ac:spMkLst>
        </pc:spChg>
        <pc:graphicFrameChg chg="mod modGraphic">
          <ac:chgData name="Thierry FROEHLICHER" userId="fd3ef013-3086-43f9-afd3-29783598da98" providerId="ADAL" clId="{B0A6B048-2F6C-4554-A73C-E89839FC775A}" dt="2023-04-18T08:28:04.313" v="206" actId="1076"/>
          <ac:graphicFrameMkLst>
            <pc:docMk/>
            <pc:sldMk cId="476010171" sldId="261"/>
            <ac:graphicFrameMk id="9" creationId="{8537501E-5206-FF26-F953-2F6E435BB5DF}"/>
          </ac:graphicFrameMkLst>
        </pc:graphicFrameChg>
        <pc:graphicFrameChg chg="mod modGraphic">
          <ac:chgData name="Thierry FROEHLICHER" userId="fd3ef013-3086-43f9-afd3-29783598da98" providerId="ADAL" clId="{B0A6B048-2F6C-4554-A73C-E89839FC775A}" dt="2023-04-18T08:28:08.097" v="207" actId="1076"/>
          <ac:graphicFrameMkLst>
            <pc:docMk/>
            <pc:sldMk cId="476010171" sldId="261"/>
            <ac:graphicFrameMk id="11" creationId="{C2AD7ADD-6137-7E10-1FE0-F9C808C5EF5D}"/>
          </ac:graphicFrameMkLst>
        </pc:graphicFrameChg>
        <pc:picChg chg="add mod">
          <ac:chgData name="Thierry FROEHLICHER" userId="fd3ef013-3086-43f9-afd3-29783598da98" providerId="ADAL" clId="{B0A6B048-2F6C-4554-A73C-E89839FC775A}" dt="2023-04-18T08:20:05.559" v="162"/>
          <ac:picMkLst>
            <pc:docMk/>
            <pc:sldMk cId="476010171" sldId="261"/>
            <ac:picMk id="2" creationId="{E813AB90-0B63-540B-9919-E1439435582F}"/>
          </ac:picMkLst>
        </pc:picChg>
        <pc:picChg chg="add mod">
          <ac:chgData name="Thierry FROEHLICHER" userId="fd3ef013-3086-43f9-afd3-29783598da98" providerId="ADAL" clId="{B0A6B048-2F6C-4554-A73C-E89839FC775A}" dt="2023-04-18T08:20:15.031" v="163"/>
          <ac:picMkLst>
            <pc:docMk/>
            <pc:sldMk cId="476010171" sldId="261"/>
            <ac:picMk id="3" creationId="{A9F1543C-14FE-77AB-B296-C6D6F658E64A}"/>
          </ac:picMkLst>
        </pc:picChg>
        <pc:picChg chg="mod">
          <ac:chgData name="Thierry FROEHLICHER" userId="fd3ef013-3086-43f9-afd3-29783598da98" providerId="ADAL" clId="{B0A6B048-2F6C-4554-A73C-E89839FC775A}" dt="2023-04-18T08:19:05.225" v="159" actId="14100"/>
          <ac:picMkLst>
            <pc:docMk/>
            <pc:sldMk cId="476010171" sldId="261"/>
            <ac:picMk id="184" creationId="{00000000-0000-0000-0000-000000000000}"/>
          </ac:picMkLst>
        </pc:picChg>
      </pc:sldChg>
      <pc:sldChg chg="addSp delSp modSp mod">
        <pc:chgData name="Thierry FROEHLICHER" userId="fd3ef013-3086-43f9-afd3-29783598da98" providerId="ADAL" clId="{B0A6B048-2F6C-4554-A73C-E89839FC775A}" dt="2023-04-18T08:31:36.928" v="213" actId="207"/>
        <pc:sldMkLst>
          <pc:docMk/>
          <pc:sldMk cId="3174520350" sldId="262"/>
        </pc:sldMkLst>
        <pc:spChg chg="mod">
          <ac:chgData name="Thierry FROEHLICHER" userId="fd3ef013-3086-43f9-afd3-29783598da98" providerId="ADAL" clId="{B0A6B048-2F6C-4554-A73C-E89839FC775A}" dt="2023-04-18T08:23:44.901" v="182" actId="1076"/>
          <ac:spMkLst>
            <pc:docMk/>
            <pc:sldMk cId="3174520350" sldId="262"/>
            <ac:spMk id="3" creationId="{75583844-7351-FABA-353D-432DD259C46F}"/>
          </ac:spMkLst>
        </pc:spChg>
        <pc:spChg chg="mod">
          <ac:chgData name="Thierry FROEHLICHER" userId="fd3ef013-3086-43f9-afd3-29783598da98" providerId="ADAL" clId="{B0A6B048-2F6C-4554-A73C-E89839FC775A}" dt="2023-04-18T08:28:29.618" v="209" actId="20577"/>
          <ac:spMkLst>
            <pc:docMk/>
            <pc:sldMk cId="3174520350" sldId="262"/>
            <ac:spMk id="183" creationId="{00000000-0000-0000-0000-000000000000}"/>
          </ac:spMkLst>
        </pc:spChg>
        <pc:graphicFrameChg chg="mod modGraphic">
          <ac:chgData name="Thierry FROEHLICHER" userId="fd3ef013-3086-43f9-afd3-29783598da98" providerId="ADAL" clId="{B0A6B048-2F6C-4554-A73C-E89839FC775A}" dt="2023-04-18T08:31:36.928" v="213" actId="207"/>
          <ac:graphicFrameMkLst>
            <pc:docMk/>
            <pc:sldMk cId="3174520350" sldId="262"/>
            <ac:graphicFrameMk id="4" creationId="{8D6D27BE-430C-0871-1740-0B6A40894A5D}"/>
          </ac:graphicFrameMkLst>
        </pc:graphicFrameChg>
        <pc:picChg chg="add mod">
          <ac:chgData name="Thierry FROEHLICHER" userId="fd3ef013-3086-43f9-afd3-29783598da98" providerId="ADAL" clId="{B0A6B048-2F6C-4554-A73C-E89839FC775A}" dt="2023-04-18T08:22:38.595" v="174"/>
          <ac:picMkLst>
            <pc:docMk/>
            <pc:sldMk cId="3174520350" sldId="262"/>
            <ac:picMk id="2" creationId="{E5FCF2AB-1D6B-3C9C-93B9-530CF5673869}"/>
          </ac:picMkLst>
        </pc:picChg>
        <pc:picChg chg="add mod">
          <ac:chgData name="Thierry FROEHLICHER" userId="fd3ef013-3086-43f9-afd3-29783598da98" providerId="ADAL" clId="{B0A6B048-2F6C-4554-A73C-E89839FC775A}" dt="2023-04-18T08:22:55.732" v="177"/>
          <ac:picMkLst>
            <pc:docMk/>
            <pc:sldMk cId="3174520350" sldId="262"/>
            <ac:picMk id="5" creationId="{75A49E31-FF2E-1446-3AB0-7A895F7A1850}"/>
          </ac:picMkLst>
        </pc:picChg>
        <pc:picChg chg="add mod">
          <ac:chgData name="Thierry FROEHLICHER" userId="fd3ef013-3086-43f9-afd3-29783598da98" providerId="ADAL" clId="{B0A6B048-2F6C-4554-A73C-E89839FC775A}" dt="2023-04-18T08:23:01.438" v="178"/>
          <ac:picMkLst>
            <pc:docMk/>
            <pc:sldMk cId="3174520350" sldId="262"/>
            <ac:picMk id="6" creationId="{347B95B4-2C49-631F-994C-4C2FC72C0363}"/>
          </ac:picMkLst>
        </pc:picChg>
        <pc:picChg chg="del">
          <ac:chgData name="Thierry FROEHLICHER" userId="fd3ef013-3086-43f9-afd3-29783598da98" providerId="ADAL" clId="{B0A6B048-2F6C-4554-A73C-E89839FC775A}" dt="2023-04-18T08:22:16.336" v="171" actId="478"/>
          <ac:picMkLst>
            <pc:docMk/>
            <pc:sldMk cId="3174520350" sldId="262"/>
            <ac:picMk id="184" creationId="{00000000-0000-0000-0000-000000000000}"/>
          </ac:picMkLst>
        </pc:picChg>
      </pc:sldChg>
      <pc:sldChg chg="addSp delSp modSp add del mod">
        <pc:chgData name="Thierry FROEHLICHER" userId="fd3ef013-3086-43f9-afd3-29783598da98" providerId="ADAL" clId="{B0A6B048-2F6C-4554-A73C-E89839FC775A}" dt="2023-04-18T11:50:56.567" v="989" actId="20577"/>
        <pc:sldMkLst>
          <pc:docMk/>
          <pc:sldMk cId="2671531668" sldId="263"/>
        </pc:sldMkLst>
        <pc:spChg chg="mod">
          <ac:chgData name="Thierry FROEHLICHER" userId="fd3ef013-3086-43f9-afd3-29783598da98" providerId="ADAL" clId="{B0A6B048-2F6C-4554-A73C-E89839FC775A}" dt="2023-04-18T09:12:15.284" v="568" actId="1076"/>
          <ac:spMkLst>
            <pc:docMk/>
            <pc:sldMk cId="2671531668" sldId="263"/>
            <ac:spMk id="183" creationId="{00000000-0000-0000-0000-000000000000}"/>
          </ac:spMkLst>
        </pc:spChg>
        <pc:graphicFrameChg chg="del">
          <ac:chgData name="Thierry FROEHLICHER" userId="fd3ef013-3086-43f9-afd3-29783598da98" providerId="ADAL" clId="{B0A6B048-2F6C-4554-A73C-E89839FC775A}" dt="2023-04-18T09:11:08.335" v="564" actId="478"/>
          <ac:graphicFrameMkLst>
            <pc:docMk/>
            <pc:sldMk cId="2671531668" sldId="263"/>
            <ac:graphicFrameMk id="2" creationId="{152586AD-DF1B-BA8F-7609-536F95CA3006}"/>
          </ac:graphicFrameMkLst>
        </pc:graphicFrameChg>
        <pc:graphicFrameChg chg="add mod">
          <ac:chgData name="Thierry FROEHLICHER" userId="fd3ef013-3086-43f9-afd3-29783598da98" providerId="ADAL" clId="{B0A6B048-2F6C-4554-A73C-E89839FC775A}" dt="2023-04-18T11:50:44.994" v="979" actId="20577"/>
          <ac:graphicFrameMkLst>
            <pc:docMk/>
            <pc:sldMk cId="2671531668" sldId="263"/>
            <ac:graphicFrameMk id="6" creationId="{387DF516-5581-AC9F-68AB-A39B825191D9}"/>
          </ac:graphicFrameMkLst>
        </pc:graphicFrameChg>
        <pc:graphicFrameChg chg="add mod">
          <ac:chgData name="Thierry FROEHLICHER" userId="fd3ef013-3086-43f9-afd3-29783598da98" providerId="ADAL" clId="{B0A6B048-2F6C-4554-A73C-E89839FC775A}" dt="2023-04-18T11:50:56.567" v="989" actId="20577"/>
          <ac:graphicFrameMkLst>
            <pc:docMk/>
            <pc:sldMk cId="2671531668" sldId="263"/>
            <ac:graphicFrameMk id="7" creationId="{387DF516-5581-AC9F-68AB-A39B825191D9}"/>
          </ac:graphicFrameMkLst>
        </pc:graphicFrameChg>
        <pc:picChg chg="add mod">
          <ac:chgData name="Thierry FROEHLICHER" userId="fd3ef013-3086-43f9-afd3-29783598da98" providerId="ADAL" clId="{B0A6B048-2F6C-4554-A73C-E89839FC775A}" dt="2023-04-18T09:10:00.156" v="535"/>
          <ac:picMkLst>
            <pc:docMk/>
            <pc:sldMk cId="2671531668" sldId="263"/>
            <ac:picMk id="3" creationId="{D5F42915-589C-CDF6-A0D8-D05C9DB50991}"/>
          </ac:picMkLst>
        </pc:picChg>
        <pc:picChg chg="add mod">
          <ac:chgData name="Thierry FROEHLICHER" userId="fd3ef013-3086-43f9-afd3-29783598da98" providerId="ADAL" clId="{B0A6B048-2F6C-4554-A73C-E89839FC775A}" dt="2023-04-18T09:10:18.049" v="537"/>
          <ac:picMkLst>
            <pc:docMk/>
            <pc:sldMk cId="2671531668" sldId="263"/>
            <ac:picMk id="4" creationId="{B559BD87-5993-2DA0-D100-B48511BA8489}"/>
          </ac:picMkLst>
        </pc:picChg>
        <pc:picChg chg="add mod">
          <ac:chgData name="Thierry FROEHLICHER" userId="fd3ef013-3086-43f9-afd3-29783598da98" providerId="ADAL" clId="{B0A6B048-2F6C-4554-A73C-E89839FC775A}" dt="2023-04-18T09:10:26.442" v="538"/>
          <ac:picMkLst>
            <pc:docMk/>
            <pc:sldMk cId="2671531668" sldId="263"/>
            <ac:picMk id="5" creationId="{8073D9A6-B215-B727-AC58-9B6184DAC41A}"/>
          </ac:picMkLst>
        </pc:picChg>
        <pc:picChg chg="del">
          <ac:chgData name="Thierry FROEHLICHER" userId="fd3ef013-3086-43f9-afd3-29783598da98" providerId="ADAL" clId="{B0A6B048-2F6C-4554-A73C-E89839FC775A}" dt="2023-04-18T09:10:16.974" v="536" actId="478"/>
          <ac:picMkLst>
            <pc:docMk/>
            <pc:sldMk cId="2671531668" sldId="263"/>
            <ac:picMk id="184" creationId="{00000000-0000-0000-0000-000000000000}"/>
          </ac:picMkLst>
        </pc:picChg>
      </pc:sldChg>
      <pc:sldChg chg="del">
        <pc:chgData name="Thierry FROEHLICHER" userId="fd3ef013-3086-43f9-afd3-29783598da98" providerId="ADAL" clId="{B0A6B048-2F6C-4554-A73C-E89839FC775A}" dt="2023-04-18T09:39:16.920" v="768" actId="47"/>
        <pc:sldMkLst>
          <pc:docMk/>
          <pc:sldMk cId="443556283" sldId="264"/>
        </pc:sldMkLst>
      </pc:sldChg>
      <pc:sldChg chg="del">
        <pc:chgData name="Thierry FROEHLICHER" userId="fd3ef013-3086-43f9-afd3-29783598da98" providerId="ADAL" clId="{B0A6B048-2F6C-4554-A73C-E89839FC775A}" dt="2023-04-18T09:39:20.534" v="769" actId="47"/>
        <pc:sldMkLst>
          <pc:docMk/>
          <pc:sldMk cId="565959152" sldId="265"/>
        </pc:sldMkLst>
      </pc:sldChg>
      <pc:sldChg chg="addSp delSp modSp mod">
        <pc:chgData name="Thierry FROEHLICHER" userId="fd3ef013-3086-43f9-afd3-29783598da98" providerId="ADAL" clId="{B0A6B048-2F6C-4554-A73C-E89839FC775A}" dt="2023-04-18T11:52:42.019" v="1033" actId="255"/>
        <pc:sldMkLst>
          <pc:docMk/>
          <pc:sldMk cId="291122909" sldId="266"/>
        </pc:sldMkLst>
        <pc:spChg chg="mod">
          <ac:chgData name="Thierry FROEHLICHER" userId="fd3ef013-3086-43f9-afd3-29783598da98" providerId="ADAL" clId="{B0A6B048-2F6C-4554-A73C-E89839FC775A}" dt="2023-04-18T11:52:42.019" v="1033" actId="255"/>
          <ac:spMkLst>
            <pc:docMk/>
            <pc:sldMk cId="291122909" sldId="266"/>
            <ac:spMk id="3" creationId="{86B5AE12-828A-CB54-0008-1C0FE45F96F7}"/>
          </ac:spMkLst>
        </pc:spChg>
        <pc:spChg chg="mod">
          <ac:chgData name="Thierry FROEHLICHER" userId="fd3ef013-3086-43f9-afd3-29783598da98" providerId="ADAL" clId="{B0A6B048-2F6C-4554-A73C-E89839FC775A}" dt="2023-04-18T11:52:27.246" v="1031" actId="1076"/>
          <ac:spMkLst>
            <pc:docMk/>
            <pc:sldMk cId="291122909" sldId="266"/>
            <ac:spMk id="183" creationId="{00000000-0000-0000-0000-000000000000}"/>
          </ac:spMkLst>
        </pc:spChg>
        <pc:picChg chg="add del mod">
          <ac:chgData name="Thierry FROEHLICHER" userId="fd3ef013-3086-43f9-afd3-29783598da98" providerId="ADAL" clId="{B0A6B048-2F6C-4554-A73C-E89839FC775A}" dt="2023-04-18T09:50:50.796" v="875"/>
          <ac:picMkLst>
            <pc:docMk/>
            <pc:sldMk cId="291122909" sldId="266"/>
            <ac:picMk id="2" creationId="{470B9183-F762-F1B3-6DE9-E2E92452E3C2}"/>
          </ac:picMkLst>
        </pc:picChg>
        <pc:picChg chg="add mod">
          <ac:chgData name="Thierry FROEHLICHER" userId="fd3ef013-3086-43f9-afd3-29783598da98" providerId="ADAL" clId="{B0A6B048-2F6C-4554-A73C-E89839FC775A}" dt="2023-04-18T11:52:14.313" v="1029"/>
          <ac:picMkLst>
            <pc:docMk/>
            <pc:sldMk cId="291122909" sldId="266"/>
            <ac:picMk id="2" creationId="{E798063C-931E-673A-E8B6-9B41DB701AE6}"/>
          </ac:picMkLst>
        </pc:picChg>
        <pc:picChg chg="add mod">
          <ac:chgData name="Thierry FROEHLICHER" userId="fd3ef013-3086-43f9-afd3-29783598da98" providerId="ADAL" clId="{B0A6B048-2F6C-4554-A73C-E89839FC775A}" dt="2023-04-18T11:52:24.131" v="1030"/>
          <ac:picMkLst>
            <pc:docMk/>
            <pc:sldMk cId="291122909" sldId="266"/>
            <ac:picMk id="6" creationId="{49F00AF6-FA28-2B9C-1D0A-878C007727CF}"/>
          </ac:picMkLst>
        </pc:picChg>
        <pc:picChg chg="add del mod">
          <ac:chgData name="Thierry FROEHLICHER" userId="fd3ef013-3086-43f9-afd3-29783598da98" providerId="ADAL" clId="{B0A6B048-2F6C-4554-A73C-E89839FC775A}" dt="2023-04-18T09:50:40.666" v="874"/>
          <ac:picMkLst>
            <pc:docMk/>
            <pc:sldMk cId="291122909" sldId="266"/>
            <ac:picMk id="6" creationId="{87BFD643-62B3-6445-26CC-95675EC132AD}"/>
          </ac:picMkLst>
        </pc:picChg>
        <pc:picChg chg="add del mod">
          <ac:chgData name="Thierry FROEHLICHER" userId="fd3ef013-3086-43f9-afd3-29783598da98" providerId="ADAL" clId="{B0A6B048-2F6C-4554-A73C-E89839FC775A}" dt="2023-04-18T09:50:39.880" v="873"/>
          <ac:picMkLst>
            <pc:docMk/>
            <pc:sldMk cId="291122909" sldId="266"/>
            <ac:picMk id="7" creationId="{7334134D-E4A2-E4CD-76CA-30502F5AA269}"/>
          </ac:picMkLst>
        </pc:picChg>
        <pc:picChg chg="add mod">
          <ac:chgData name="Thierry FROEHLICHER" userId="fd3ef013-3086-43f9-afd3-29783598da98" providerId="ADAL" clId="{B0A6B048-2F6C-4554-A73C-E89839FC775A}" dt="2023-04-18T11:52:33.851" v="1032"/>
          <ac:picMkLst>
            <pc:docMk/>
            <pc:sldMk cId="291122909" sldId="266"/>
            <ac:picMk id="7" creationId="{DA24ABD2-00AD-3EA8-773A-3D933BD34052}"/>
          </ac:picMkLst>
        </pc:picChg>
        <pc:picChg chg="del">
          <ac:chgData name="Thierry FROEHLICHER" userId="fd3ef013-3086-43f9-afd3-29783598da98" providerId="ADAL" clId="{B0A6B048-2F6C-4554-A73C-E89839FC775A}" dt="2023-04-18T09:41:13.487" v="772" actId="478"/>
          <ac:picMkLst>
            <pc:docMk/>
            <pc:sldMk cId="291122909" sldId="266"/>
            <ac:picMk id="184" creationId="{00000000-0000-0000-0000-000000000000}"/>
          </ac:picMkLst>
        </pc:picChg>
      </pc:sldChg>
      <pc:sldChg chg="modSp del mod">
        <pc:chgData name="Thierry FROEHLICHER" userId="fd3ef013-3086-43f9-afd3-29783598da98" providerId="ADAL" clId="{B0A6B048-2F6C-4554-A73C-E89839FC775A}" dt="2023-04-18T08:51:23.688" v="467" actId="47"/>
        <pc:sldMkLst>
          <pc:docMk/>
          <pc:sldMk cId="1778973054" sldId="271"/>
        </pc:sldMkLst>
        <pc:spChg chg="mod">
          <ac:chgData name="Thierry FROEHLICHER" userId="fd3ef013-3086-43f9-afd3-29783598da98" providerId="ADAL" clId="{B0A6B048-2F6C-4554-A73C-E89839FC775A}" dt="2023-04-18T08:50:59.830" v="460" actId="21"/>
          <ac:spMkLst>
            <pc:docMk/>
            <pc:sldMk cId="1778973054" sldId="271"/>
            <ac:spMk id="5" creationId="{581E8E31-51C8-E0F5-D0E7-44E5BF072D5C}"/>
          </ac:spMkLst>
        </pc:spChg>
      </pc:sldChg>
      <pc:sldChg chg="modSp del mod">
        <pc:chgData name="Thierry FROEHLICHER" userId="fd3ef013-3086-43f9-afd3-29783598da98" providerId="ADAL" clId="{B0A6B048-2F6C-4554-A73C-E89839FC775A}" dt="2023-04-18T08:55:36.085" v="527" actId="47"/>
        <pc:sldMkLst>
          <pc:docMk/>
          <pc:sldMk cId="2687619779" sldId="272"/>
        </pc:sldMkLst>
        <pc:spChg chg="mod">
          <ac:chgData name="Thierry FROEHLICHER" userId="fd3ef013-3086-43f9-afd3-29783598da98" providerId="ADAL" clId="{B0A6B048-2F6C-4554-A73C-E89839FC775A}" dt="2023-04-18T08:55:02.166" v="522" actId="21"/>
          <ac:spMkLst>
            <pc:docMk/>
            <pc:sldMk cId="2687619779" sldId="272"/>
            <ac:spMk id="4" creationId="{EBE4BAE5-676C-C033-08C3-0E9E49F42060}"/>
          </ac:spMkLst>
        </pc:spChg>
      </pc:sldChg>
      <pc:sldChg chg="add del">
        <pc:chgData name="Thierry FROEHLICHER" userId="fd3ef013-3086-43f9-afd3-29783598da98" providerId="ADAL" clId="{B0A6B048-2F6C-4554-A73C-E89839FC775A}" dt="2023-04-18T08:22:28.638" v="173"/>
        <pc:sldMkLst>
          <pc:docMk/>
          <pc:sldMk cId="784339178" sldId="274"/>
        </pc:sldMkLst>
      </pc:sldChg>
      <pc:sldChg chg="addSp delSp modSp add mod">
        <pc:chgData name="Thierry FROEHLICHER" userId="fd3ef013-3086-43f9-afd3-29783598da98" providerId="ADAL" clId="{B0A6B048-2F6C-4554-A73C-E89839FC775A}" dt="2023-04-18T08:44:20.740" v="369" actId="1076"/>
        <pc:sldMkLst>
          <pc:docMk/>
          <pc:sldMk cId="4167329447" sldId="274"/>
        </pc:sldMkLst>
        <pc:spChg chg="del">
          <ac:chgData name="Thierry FROEHLICHER" userId="fd3ef013-3086-43f9-afd3-29783598da98" providerId="ADAL" clId="{B0A6B048-2F6C-4554-A73C-E89839FC775A}" dt="2023-04-18T08:35:19.537" v="218" actId="478"/>
          <ac:spMkLst>
            <pc:docMk/>
            <pc:sldMk cId="4167329447" sldId="274"/>
            <ac:spMk id="3" creationId="{75583844-7351-FABA-353D-432DD259C46F}"/>
          </ac:spMkLst>
        </pc:spChg>
        <pc:spChg chg="add mod">
          <ac:chgData name="Thierry FROEHLICHER" userId="fd3ef013-3086-43f9-afd3-29783598da98" providerId="ADAL" clId="{B0A6B048-2F6C-4554-A73C-E89839FC775A}" dt="2023-04-18T08:35:34.038" v="219"/>
          <ac:spMkLst>
            <pc:docMk/>
            <pc:sldMk cId="4167329447" sldId="274"/>
            <ac:spMk id="7" creationId="{B0D32029-E40B-4C18-2E79-6835AE8A447E}"/>
          </ac:spMkLst>
        </pc:spChg>
        <pc:spChg chg="add mod">
          <ac:chgData name="Thierry FROEHLICHER" userId="fd3ef013-3086-43f9-afd3-29783598da98" providerId="ADAL" clId="{B0A6B048-2F6C-4554-A73C-E89839FC775A}" dt="2023-04-18T08:42:20.012" v="342" actId="1076"/>
          <ac:spMkLst>
            <pc:docMk/>
            <pc:sldMk cId="4167329447" sldId="274"/>
            <ac:spMk id="9" creationId="{749F8A48-B8F8-F83E-945F-24C2F326C9BE}"/>
          </ac:spMkLst>
        </pc:spChg>
        <pc:spChg chg="add mod">
          <ac:chgData name="Thierry FROEHLICHER" userId="fd3ef013-3086-43f9-afd3-29783598da98" providerId="ADAL" clId="{B0A6B048-2F6C-4554-A73C-E89839FC775A}" dt="2023-04-18T08:44:20.740" v="369" actId="1076"/>
          <ac:spMkLst>
            <pc:docMk/>
            <pc:sldMk cId="4167329447" sldId="274"/>
            <ac:spMk id="11" creationId="{5B3E4AAD-6168-2F4B-D4B0-C6CDCC5360A5}"/>
          </ac:spMkLst>
        </pc:spChg>
        <pc:spChg chg="add mod">
          <ac:chgData name="Thierry FROEHLICHER" userId="fd3ef013-3086-43f9-afd3-29783598da98" providerId="ADAL" clId="{B0A6B048-2F6C-4554-A73C-E89839FC775A}" dt="2023-04-18T08:44:17.589" v="368" actId="1076"/>
          <ac:spMkLst>
            <pc:docMk/>
            <pc:sldMk cId="4167329447" sldId="274"/>
            <ac:spMk id="13" creationId="{3A74CA1D-60F9-DF7F-7D6A-50CD880882C4}"/>
          </ac:spMkLst>
        </pc:spChg>
        <pc:spChg chg="add mod">
          <ac:chgData name="Thierry FROEHLICHER" userId="fd3ef013-3086-43f9-afd3-29783598da98" providerId="ADAL" clId="{B0A6B048-2F6C-4554-A73C-E89839FC775A}" dt="2023-04-18T08:44:13.531" v="367" actId="1076"/>
          <ac:spMkLst>
            <pc:docMk/>
            <pc:sldMk cId="4167329447" sldId="274"/>
            <ac:spMk id="15" creationId="{CE9C1ED0-17C5-84A8-A9FB-2D70B3C5FDBF}"/>
          </ac:spMkLst>
        </pc:spChg>
        <pc:spChg chg="add mod">
          <ac:chgData name="Thierry FROEHLICHER" userId="fd3ef013-3086-43f9-afd3-29783598da98" providerId="ADAL" clId="{B0A6B048-2F6C-4554-A73C-E89839FC775A}" dt="2023-04-18T08:44:10.389" v="366" actId="1076"/>
          <ac:spMkLst>
            <pc:docMk/>
            <pc:sldMk cId="4167329447" sldId="274"/>
            <ac:spMk id="17" creationId="{0791390D-B85C-C973-EAF1-5CFE28E4E69C}"/>
          </ac:spMkLst>
        </pc:spChg>
        <pc:spChg chg="add del mod">
          <ac:chgData name="Thierry FROEHLICHER" userId="fd3ef013-3086-43f9-afd3-29783598da98" providerId="ADAL" clId="{B0A6B048-2F6C-4554-A73C-E89839FC775A}" dt="2023-04-18T08:44:04.402" v="365" actId="478"/>
          <ac:spMkLst>
            <pc:docMk/>
            <pc:sldMk cId="4167329447" sldId="274"/>
            <ac:spMk id="18" creationId="{6ECD2E9D-5916-009B-09D3-86B6C1C67B9D}"/>
          </ac:spMkLst>
        </pc:spChg>
        <pc:spChg chg="del">
          <ac:chgData name="Thierry FROEHLICHER" userId="fd3ef013-3086-43f9-afd3-29783598da98" providerId="ADAL" clId="{B0A6B048-2F6C-4554-A73C-E89839FC775A}" dt="2023-04-18T08:35:17.079" v="217" actId="478"/>
          <ac:spMkLst>
            <pc:docMk/>
            <pc:sldMk cId="4167329447" sldId="274"/>
            <ac:spMk id="183" creationId="{00000000-0000-0000-0000-000000000000}"/>
          </ac:spMkLst>
        </pc:spChg>
        <pc:graphicFrameChg chg="del modGraphic">
          <ac:chgData name="Thierry FROEHLICHER" userId="fd3ef013-3086-43f9-afd3-29783598da98" providerId="ADAL" clId="{B0A6B048-2F6C-4554-A73C-E89839FC775A}" dt="2023-04-18T08:35:14.727" v="216" actId="478"/>
          <ac:graphicFrameMkLst>
            <pc:docMk/>
            <pc:sldMk cId="4167329447" sldId="274"/>
            <ac:graphicFrameMk id="4" creationId="{8D6D27BE-430C-0871-1740-0B6A40894A5D}"/>
          </ac:graphicFrameMkLst>
        </pc:graphicFrameChg>
      </pc:sldChg>
      <pc:sldChg chg="addSp delSp modSp add mod">
        <pc:chgData name="Thierry FROEHLICHER" userId="fd3ef013-3086-43f9-afd3-29783598da98" providerId="ADAL" clId="{B0A6B048-2F6C-4554-A73C-E89839FC775A}" dt="2023-04-18T08:52:46.040" v="476" actId="1076"/>
        <pc:sldMkLst>
          <pc:docMk/>
          <pc:sldMk cId="3621187479" sldId="275"/>
        </pc:sldMkLst>
        <pc:spChg chg="add mod">
          <ac:chgData name="Thierry FROEHLICHER" userId="fd3ef013-3086-43f9-afd3-29783598da98" providerId="ADAL" clId="{B0A6B048-2F6C-4554-A73C-E89839FC775A}" dt="2023-04-18T08:45:31.413" v="381" actId="14100"/>
          <ac:spMkLst>
            <pc:docMk/>
            <pc:sldMk cId="3621187479" sldId="275"/>
            <ac:spMk id="4" creationId="{1EEE3324-CDF5-7F13-2B78-CB8FC45A8FDF}"/>
          </ac:spMkLst>
        </pc:spChg>
        <pc:spChg chg="mod">
          <ac:chgData name="Thierry FROEHLICHER" userId="fd3ef013-3086-43f9-afd3-29783598da98" providerId="ADAL" clId="{B0A6B048-2F6C-4554-A73C-E89839FC775A}" dt="2023-04-18T08:44:45.426" v="370" actId="6549"/>
          <ac:spMkLst>
            <pc:docMk/>
            <pc:sldMk cId="3621187479" sldId="275"/>
            <ac:spMk id="9" creationId="{749F8A48-B8F8-F83E-945F-24C2F326C9BE}"/>
          </ac:spMkLst>
        </pc:spChg>
        <pc:spChg chg="add mod">
          <ac:chgData name="Thierry FROEHLICHER" userId="fd3ef013-3086-43f9-afd3-29783598da98" providerId="ADAL" clId="{B0A6B048-2F6C-4554-A73C-E89839FC775A}" dt="2023-04-18T08:47:18.396" v="389" actId="20577"/>
          <ac:spMkLst>
            <pc:docMk/>
            <pc:sldMk cId="3621187479" sldId="275"/>
            <ac:spMk id="10" creationId="{0A1D64BB-C973-3669-7F16-38F599EAA3DE}"/>
          </ac:spMkLst>
        </pc:spChg>
        <pc:spChg chg="del mod">
          <ac:chgData name="Thierry FROEHLICHER" userId="fd3ef013-3086-43f9-afd3-29783598da98" providerId="ADAL" clId="{B0A6B048-2F6C-4554-A73C-E89839FC775A}" dt="2023-04-18T08:44:49.431" v="372" actId="478"/>
          <ac:spMkLst>
            <pc:docMk/>
            <pc:sldMk cId="3621187479" sldId="275"/>
            <ac:spMk id="11" creationId="{5B3E4AAD-6168-2F4B-D4B0-C6CDCC5360A5}"/>
          </ac:spMkLst>
        </pc:spChg>
        <pc:spChg chg="del">
          <ac:chgData name="Thierry FROEHLICHER" userId="fd3ef013-3086-43f9-afd3-29783598da98" providerId="ADAL" clId="{B0A6B048-2F6C-4554-A73C-E89839FC775A}" dt="2023-04-18T08:44:51.389" v="373" actId="478"/>
          <ac:spMkLst>
            <pc:docMk/>
            <pc:sldMk cId="3621187479" sldId="275"/>
            <ac:spMk id="13" creationId="{3A74CA1D-60F9-DF7F-7D6A-50CD880882C4}"/>
          </ac:spMkLst>
        </pc:spChg>
        <pc:spChg chg="add mod">
          <ac:chgData name="Thierry FROEHLICHER" userId="fd3ef013-3086-43f9-afd3-29783598da98" providerId="ADAL" clId="{B0A6B048-2F6C-4554-A73C-E89839FC775A}" dt="2023-04-18T08:47:34.338" v="392" actId="14100"/>
          <ac:spMkLst>
            <pc:docMk/>
            <pc:sldMk cId="3621187479" sldId="275"/>
            <ac:spMk id="14" creationId="{3FFEF5D3-9667-FAE6-2413-206108538E7D}"/>
          </ac:spMkLst>
        </pc:spChg>
        <pc:spChg chg="del">
          <ac:chgData name="Thierry FROEHLICHER" userId="fd3ef013-3086-43f9-afd3-29783598da98" providerId="ADAL" clId="{B0A6B048-2F6C-4554-A73C-E89839FC775A}" dt="2023-04-18T08:44:52.847" v="374" actId="478"/>
          <ac:spMkLst>
            <pc:docMk/>
            <pc:sldMk cId="3621187479" sldId="275"/>
            <ac:spMk id="15" creationId="{CE9C1ED0-17C5-84A8-A9FB-2D70B3C5FDBF}"/>
          </ac:spMkLst>
        </pc:spChg>
        <pc:spChg chg="del">
          <ac:chgData name="Thierry FROEHLICHER" userId="fd3ef013-3086-43f9-afd3-29783598da98" providerId="ADAL" clId="{B0A6B048-2F6C-4554-A73C-E89839FC775A}" dt="2023-04-18T08:44:54.759" v="375" actId="478"/>
          <ac:spMkLst>
            <pc:docMk/>
            <pc:sldMk cId="3621187479" sldId="275"/>
            <ac:spMk id="17" creationId="{0791390D-B85C-C973-EAF1-5CFE28E4E69C}"/>
          </ac:spMkLst>
        </pc:spChg>
        <pc:spChg chg="mod">
          <ac:chgData name="Thierry FROEHLICHER" userId="fd3ef013-3086-43f9-afd3-29783598da98" providerId="ADAL" clId="{B0A6B048-2F6C-4554-A73C-E89839FC775A}" dt="2023-04-18T08:45:26.516" v="380" actId="20577"/>
          <ac:spMkLst>
            <pc:docMk/>
            <pc:sldMk cId="3621187479" sldId="275"/>
            <ac:spMk id="18" creationId="{6ECD2E9D-5916-009B-09D3-86B6C1C67B9D}"/>
          </ac:spMkLst>
        </pc:spChg>
        <pc:spChg chg="add mod">
          <ac:chgData name="Thierry FROEHLICHER" userId="fd3ef013-3086-43f9-afd3-29783598da98" providerId="ADAL" clId="{B0A6B048-2F6C-4554-A73C-E89839FC775A}" dt="2023-04-18T08:52:46.040" v="476" actId="1076"/>
          <ac:spMkLst>
            <pc:docMk/>
            <pc:sldMk cId="3621187479" sldId="275"/>
            <ac:spMk id="19" creationId="{B51F666A-EDC3-9992-FEC3-D0E321EDCEB3}"/>
          </ac:spMkLst>
        </pc:spChg>
      </pc:sldChg>
      <pc:sldChg chg="addSp delSp modSp add mod">
        <pc:chgData name="Thierry FROEHLICHER" userId="fd3ef013-3086-43f9-afd3-29783598da98" providerId="ADAL" clId="{B0A6B048-2F6C-4554-A73C-E89839FC775A}" dt="2023-04-18T08:52:09.294" v="474" actId="14100"/>
        <pc:sldMkLst>
          <pc:docMk/>
          <pc:sldMk cId="1700753866" sldId="276"/>
        </pc:sldMkLst>
        <pc:spChg chg="del">
          <ac:chgData name="Thierry FROEHLICHER" userId="fd3ef013-3086-43f9-afd3-29783598da98" providerId="ADAL" clId="{B0A6B048-2F6C-4554-A73C-E89839FC775A}" dt="2023-04-18T08:49:15.248" v="410" actId="478"/>
          <ac:spMkLst>
            <pc:docMk/>
            <pc:sldMk cId="1700753866" sldId="276"/>
            <ac:spMk id="4" creationId="{1EEE3324-CDF5-7F13-2B78-CB8FC45A8FDF}"/>
          </ac:spMkLst>
        </pc:spChg>
        <pc:spChg chg="add mod">
          <ac:chgData name="Thierry FROEHLICHER" userId="fd3ef013-3086-43f9-afd3-29783598da98" providerId="ADAL" clId="{B0A6B048-2F6C-4554-A73C-E89839FC775A}" dt="2023-04-18T08:49:49.260" v="415" actId="1076"/>
          <ac:spMkLst>
            <pc:docMk/>
            <pc:sldMk cId="1700753866" sldId="276"/>
            <ac:spMk id="8" creationId="{C2B3C3F5-A72B-D69B-C23D-B94C0B40FEB4}"/>
          </ac:spMkLst>
        </pc:spChg>
        <pc:spChg chg="del">
          <ac:chgData name="Thierry FROEHLICHER" userId="fd3ef013-3086-43f9-afd3-29783598da98" providerId="ADAL" clId="{B0A6B048-2F6C-4554-A73C-E89839FC775A}" dt="2023-04-18T08:49:17.082" v="411" actId="478"/>
          <ac:spMkLst>
            <pc:docMk/>
            <pc:sldMk cId="1700753866" sldId="276"/>
            <ac:spMk id="10" creationId="{0A1D64BB-C973-3669-7F16-38F599EAA3DE}"/>
          </ac:spMkLst>
        </pc:spChg>
        <pc:spChg chg="add mod">
          <ac:chgData name="Thierry FROEHLICHER" userId="fd3ef013-3086-43f9-afd3-29783598da98" providerId="ADAL" clId="{B0A6B048-2F6C-4554-A73C-E89839FC775A}" dt="2023-04-18T08:51:05.778" v="463" actId="20577"/>
          <ac:spMkLst>
            <pc:docMk/>
            <pc:sldMk cId="1700753866" sldId="276"/>
            <ac:spMk id="12" creationId="{54592157-D187-B0FC-4C89-4E347F78A71D}"/>
          </ac:spMkLst>
        </pc:spChg>
        <pc:spChg chg="del">
          <ac:chgData name="Thierry FROEHLICHER" userId="fd3ef013-3086-43f9-afd3-29783598da98" providerId="ADAL" clId="{B0A6B048-2F6C-4554-A73C-E89839FC775A}" dt="2023-04-18T08:49:18.769" v="412" actId="478"/>
          <ac:spMkLst>
            <pc:docMk/>
            <pc:sldMk cId="1700753866" sldId="276"/>
            <ac:spMk id="14" creationId="{3FFEF5D3-9667-FAE6-2413-206108538E7D}"/>
          </ac:spMkLst>
        </pc:spChg>
        <pc:spChg chg="add mod">
          <ac:chgData name="Thierry FROEHLICHER" userId="fd3ef013-3086-43f9-afd3-29783598da98" providerId="ADAL" clId="{B0A6B048-2F6C-4554-A73C-E89839FC775A}" dt="2023-04-18T08:51:58.233" v="471" actId="20577"/>
          <ac:spMkLst>
            <pc:docMk/>
            <pc:sldMk cId="1700753866" sldId="276"/>
            <ac:spMk id="15" creationId="{90AF4CBF-9BD0-9CB9-9AC7-BFD7A2340DB6}"/>
          </ac:spMkLst>
        </pc:spChg>
        <pc:spChg chg="add mod">
          <ac:chgData name="Thierry FROEHLICHER" userId="fd3ef013-3086-43f9-afd3-29783598da98" providerId="ADAL" clId="{B0A6B048-2F6C-4554-A73C-E89839FC775A}" dt="2023-04-18T08:52:09.294" v="474" actId="14100"/>
          <ac:spMkLst>
            <pc:docMk/>
            <pc:sldMk cId="1700753866" sldId="276"/>
            <ac:spMk id="17" creationId="{629EC49C-6DA7-169E-9012-BD350A87D317}"/>
          </ac:spMkLst>
        </pc:spChg>
        <pc:spChg chg="mod">
          <ac:chgData name="Thierry FROEHLICHER" userId="fd3ef013-3086-43f9-afd3-29783598da98" providerId="ADAL" clId="{B0A6B048-2F6C-4554-A73C-E89839FC775A}" dt="2023-04-18T08:49:07.121" v="409" actId="207"/>
          <ac:spMkLst>
            <pc:docMk/>
            <pc:sldMk cId="1700753866" sldId="276"/>
            <ac:spMk id="18" creationId="{6ECD2E9D-5916-009B-09D3-86B6C1C67B9D}"/>
          </ac:spMkLst>
        </pc:spChg>
      </pc:sldChg>
      <pc:sldChg chg="addSp delSp modSp add mod">
        <pc:chgData name="Thierry FROEHLICHER" userId="fd3ef013-3086-43f9-afd3-29783598da98" providerId="ADAL" clId="{B0A6B048-2F6C-4554-A73C-E89839FC775A}" dt="2023-04-18T08:55:20.572" v="526" actId="1076"/>
        <pc:sldMkLst>
          <pc:docMk/>
          <pc:sldMk cId="421688787" sldId="277"/>
        </pc:sldMkLst>
        <pc:spChg chg="add mod">
          <ac:chgData name="Thierry FROEHLICHER" userId="fd3ef013-3086-43f9-afd3-29783598da98" providerId="ADAL" clId="{B0A6B048-2F6C-4554-A73C-E89839FC775A}" dt="2023-04-18T08:54:28.006" v="517" actId="14100"/>
          <ac:spMkLst>
            <pc:docMk/>
            <pc:sldMk cId="421688787" sldId="277"/>
            <ac:spMk id="4" creationId="{C1ECCC43-BB5B-2F13-61F8-4F9A844C1F0C}"/>
          </ac:spMkLst>
        </pc:spChg>
        <pc:spChg chg="del">
          <ac:chgData name="Thierry FROEHLICHER" userId="fd3ef013-3086-43f9-afd3-29783598da98" providerId="ADAL" clId="{B0A6B048-2F6C-4554-A73C-E89839FC775A}" dt="2023-04-18T08:53:39.411" v="510" actId="478"/>
          <ac:spMkLst>
            <pc:docMk/>
            <pc:sldMk cId="421688787" sldId="277"/>
            <ac:spMk id="8" creationId="{C2B3C3F5-A72B-D69B-C23D-B94C0B40FEB4}"/>
          </ac:spMkLst>
        </pc:spChg>
        <pc:spChg chg="add mod">
          <ac:chgData name="Thierry FROEHLICHER" userId="fd3ef013-3086-43f9-afd3-29783598da98" providerId="ADAL" clId="{B0A6B048-2F6C-4554-A73C-E89839FC775A}" dt="2023-04-18T08:55:13.449" v="524"/>
          <ac:spMkLst>
            <pc:docMk/>
            <pc:sldMk cId="421688787" sldId="277"/>
            <ac:spMk id="11" creationId="{A0D15EDE-EE4A-778C-AD7B-0B6BE86D43D7}"/>
          </ac:spMkLst>
        </pc:spChg>
        <pc:spChg chg="del">
          <ac:chgData name="Thierry FROEHLICHER" userId="fd3ef013-3086-43f9-afd3-29783598da98" providerId="ADAL" clId="{B0A6B048-2F6C-4554-A73C-E89839FC775A}" dt="2023-04-18T08:53:42.360" v="511" actId="478"/>
          <ac:spMkLst>
            <pc:docMk/>
            <pc:sldMk cId="421688787" sldId="277"/>
            <ac:spMk id="12" creationId="{54592157-D187-B0FC-4C89-4E347F78A71D}"/>
          </ac:spMkLst>
        </pc:spChg>
        <pc:spChg chg="add mod">
          <ac:chgData name="Thierry FROEHLICHER" userId="fd3ef013-3086-43f9-afd3-29783598da98" providerId="ADAL" clId="{B0A6B048-2F6C-4554-A73C-E89839FC775A}" dt="2023-04-18T08:55:20.572" v="526" actId="1076"/>
          <ac:spMkLst>
            <pc:docMk/>
            <pc:sldMk cId="421688787" sldId="277"/>
            <ac:spMk id="14" creationId="{0800C15F-D4CC-901E-0D82-CF46D3EE7F89}"/>
          </ac:spMkLst>
        </pc:spChg>
        <pc:spChg chg="del">
          <ac:chgData name="Thierry FROEHLICHER" userId="fd3ef013-3086-43f9-afd3-29783598da98" providerId="ADAL" clId="{B0A6B048-2F6C-4554-A73C-E89839FC775A}" dt="2023-04-18T08:53:44.333" v="512" actId="478"/>
          <ac:spMkLst>
            <pc:docMk/>
            <pc:sldMk cId="421688787" sldId="277"/>
            <ac:spMk id="15" creationId="{90AF4CBF-9BD0-9CB9-9AC7-BFD7A2340DB6}"/>
          </ac:spMkLst>
        </pc:spChg>
        <pc:spChg chg="del">
          <ac:chgData name="Thierry FROEHLICHER" userId="fd3ef013-3086-43f9-afd3-29783598da98" providerId="ADAL" clId="{B0A6B048-2F6C-4554-A73C-E89839FC775A}" dt="2023-04-18T08:53:46.160" v="513" actId="478"/>
          <ac:spMkLst>
            <pc:docMk/>
            <pc:sldMk cId="421688787" sldId="277"/>
            <ac:spMk id="17" creationId="{629EC49C-6DA7-169E-9012-BD350A87D317}"/>
          </ac:spMkLst>
        </pc:spChg>
        <pc:spChg chg="mod">
          <ac:chgData name="Thierry FROEHLICHER" userId="fd3ef013-3086-43f9-afd3-29783598da98" providerId="ADAL" clId="{B0A6B048-2F6C-4554-A73C-E89839FC775A}" dt="2023-04-18T08:53:34.221" v="509" actId="207"/>
          <ac:spMkLst>
            <pc:docMk/>
            <pc:sldMk cId="421688787" sldId="277"/>
            <ac:spMk id="18" creationId="{6ECD2E9D-5916-009B-09D3-86B6C1C67B9D}"/>
          </ac:spMkLst>
        </pc:spChg>
      </pc:sldChg>
      <pc:sldChg chg="addSp delSp modSp add del mod">
        <pc:chgData name="Thierry FROEHLICHER" userId="fd3ef013-3086-43f9-afd3-29783598da98" providerId="ADAL" clId="{B0A6B048-2F6C-4554-A73C-E89839FC775A}" dt="2023-04-18T09:39:12.337" v="767" actId="47"/>
        <pc:sldMkLst>
          <pc:docMk/>
          <pc:sldMk cId="329550335" sldId="278"/>
        </pc:sldMkLst>
        <pc:spChg chg="mod">
          <ac:chgData name="Thierry FROEHLICHER" userId="fd3ef013-3086-43f9-afd3-29783598da98" providerId="ADAL" clId="{B0A6B048-2F6C-4554-A73C-E89839FC775A}" dt="2023-04-18T09:09:33.642" v="531" actId="1076"/>
          <ac:spMkLst>
            <pc:docMk/>
            <pc:sldMk cId="329550335" sldId="278"/>
            <ac:spMk id="183" creationId="{00000000-0000-0000-0000-000000000000}"/>
          </ac:spMkLst>
        </pc:spChg>
        <pc:picChg chg="add mod">
          <ac:chgData name="Thierry FROEHLICHER" userId="fd3ef013-3086-43f9-afd3-29783598da98" providerId="ADAL" clId="{B0A6B048-2F6C-4554-A73C-E89839FC775A}" dt="2023-04-18T09:09:48.943" v="533"/>
          <ac:picMkLst>
            <pc:docMk/>
            <pc:sldMk cId="329550335" sldId="278"/>
            <ac:picMk id="3" creationId="{9DD1C3AA-2D6D-C69D-64ED-FEDF9630EC54}"/>
          </ac:picMkLst>
        </pc:picChg>
        <pc:picChg chg="del">
          <ac:chgData name="Thierry FROEHLICHER" userId="fd3ef013-3086-43f9-afd3-29783598da98" providerId="ADAL" clId="{B0A6B048-2F6C-4554-A73C-E89839FC775A}" dt="2023-04-18T09:09:35.682" v="532" actId="478"/>
          <ac:picMkLst>
            <pc:docMk/>
            <pc:sldMk cId="329550335" sldId="278"/>
            <ac:picMk id="184" creationId="{00000000-0000-0000-0000-000000000000}"/>
          </ac:picMkLst>
        </pc:picChg>
      </pc:sldChg>
      <pc:sldChg chg="addSp delSp modSp add mod">
        <pc:chgData name="Thierry FROEHLICHER" userId="fd3ef013-3086-43f9-afd3-29783598da98" providerId="ADAL" clId="{B0A6B048-2F6C-4554-A73C-E89839FC775A}" dt="2023-04-18T11:51:58.827" v="1028" actId="20577"/>
        <pc:sldMkLst>
          <pc:docMk/>
          <pc:sldMk cId="2336700296" sldId="279"/>
        </pc:sldMkLst>
        <pc:graphicFrameChg chg="add mod">
          <ac:chgData name="Thierry FROEHLICHER" userId="fd3ef013-3086-43f9-afd3-29783598da98" providerId="ADAL" clId="{B0A6B048-2F6C-4554-A73C-E89839FC775A}" dt="2023-04-18T11:51:41.588" v="1018" actId="20577"/>
          <ac:graphicFrameMkLst>
            <pc:docMk/>
            <pc:sldMk cId="2336700296" sldId="279"/>
            <ac:graphicFrameMk id="2" creationId="{387DF516-5581-AC9F-68AB-A39B825191D9}"/>
          </ac:graphicFrameMkLst>
        </pc:graphicFrameChg>
        <pc:graphicFrameChg chg="del">
          <ac:chgData name="Thierry FROEHLICHER" userId="fd3ef013-3086-43f9-afd3-29783598da98" providerId="ADAL" clId="{B0A6B048-2F6C-4554-A73C-E89839FC775A}" dt="2023-04-18T09:19:40.447" v="604" actId="478"/>
          <ac:graphicFrameMkLst>
            <pc:docMk/>
            <pc:sldMk cId="2336700296" sldId="279"/>
            <ac:graphicFrameMk id="6" creationId="{387DF516-5581-AC9F-68AB-A39B825191D9}"/>
          </ac:graphicFrameMkLst>
        </pc:graphicFrameChg>
        <pc:graphicFrameChg chg="del">
          <ac:chgData name="Thierry FROEHLICHER" userId="fd3ef013-3086-43f9-afd3-29783598da98" providerId="ADAL" clId="{B0A6B048-2F6C-4554-A73C-E89839FC775A}" dt="2023-04-18T09:19:43.793" v="605" actId="478"/>
          <ac:graphicFrameMkLst>
            <pc:docMk/>
            <pc:sldMk cId="2336700296" sldId="279"/>
            <ac:graphicFrameMk id="7" creationId="{387DF516-5581-AC9F-68AB-A39B825191D9}"/>
          </ac:graphicFrameMkLst>
        </pc:graphicFrameChg>
        <pc:graphicFrameChg chg="add mod">
          <ac:chgData name="Thierry FROEHLICHER" userId="fd3ef013-3086-43f9-afd3-29783598da98" providerId="ADAL" clId="{B0A6B048-2F6C-4554-A73C-E89839FC775A}" dt="2023-04-18T11:51:58.827" v="1028" actId="20577"/>
          <ac:graphicFrameMkLst>
            <pc:docMk/>
            <pc:sldMk cId="2336700296" sldId="279"/>
            <ac:graphicFrameMk id="8" creationId="{387DF516-5581-AC9F-68AB-A39B825191D9}"/>
          </ac:graphicFrameMkLst>
        </pc:graphicFrameChg>
      </pc:sldChg>
      <pc:sldChg chg="addSp modSp add mod">
        <pc:chgData name="Thierry FROEHLICHER" userId="fd3ef013-3086-43f9-afd3-29783598da98" providerId="ADAL" clId="{B0A6B048-2F6C-4554-A73C-E89839FC775A}" dt="2023-04-18T11:50:26.965" v="965" actId="20577"/>
        <pc:sldMkLst>
          <pc:docMk/>
          <pc:sldMk cId="990677360" sldId="280"/>
        </pc:sldMkLst>
        <pc:graphicFrameChg chg="add mod">
          <ac:chgData name="Thierry FROEHLICHER" userId="fd3ef013-3086-43f9-afd3-29783598da98" providerId="ADAL" clId="{B0A6B048-2F6C-4554-A73C-E89839FC775A}" dt="2023-04-18T11:50:26.965" v="965" actId="20577"/>
          <ac:graphicFrameMkLst>
            <pc:docMk/>
            <pc:sldMk cId="990677360" sldId="280"/>
            <ac:graphicFrameMk id="2" creationId="{387DF516-5581-AC9F-68AB-A39B825191D9}"/>
          </ac:graphicFrameMkLst>
        </pc:graphicFrameChg>
        <pc:graphicFrameChg chg="add mod">
          <ac:chgData name="Thierry FROEHLICHER" userId="fd3ef013-3086-43f9-afd3-29783598da98" providerId="ADAL" clId="{B0A6B048-2F6C-4554-A73C-E89839FC775A}" dt="2023-04-18T09:48:52.379" v="867"/>
          <ac:graphicFrameMkLst>
            <pc:docMk/>
            <pc:sldMk cId="990677360" sldId="280"/>
            <ac:graphicFrameMk id="6" creationId="{387DF516-5581-AC9F-68AB-A39B825191D9}"/>
          </ac:graphicFrameMkLst>
        </pc:graphicFrameChg>
      </pc:sldChg>
      <pc:sldChg chg="addSp modSp add del mod">
        <pc:chgData name="Thierry FROEHLICHER" userId="fd3ef013-3086-43f9-afd3-29783598da98" providerId="ADAL" clId="{B0A6B048-2F6C-4554-A73C-E89839FC775A}" dt="2023-04-18T09:29:19.473" v="688" actId="2696"/>
        <pc:sldMkLst>
          <pc:docMk/>
          <pc:sldMk cId="2921043899" sldId="281"/>
        </pc:sldMkLst>
        <pc:graphicFrameChg chg="add mod">
          <ac:chgData name="Thierry FROEHLICHER" userId="fd3ef013-3086-43f9-afd3-29783598da98" providerId="ADAL" clId="{B0A6B048-2F6C-4554-A73C-E89839FC775A}" dt="2023-04-18T09:28:55.938" v="685" actId="692"/>
          <ac:graphicFrameMkLst>
            <pc:docMk/>
            <pc:sldMk cId="2921043899" sldId="281"/>
            <ac:graphicFrameMk id="2" creationId="{387DF516-5581-AC9F-68AB-A39B825191D9}"/>
          </ac:graphicFrameMkLst>
        </pc:graphicFrameChg>
      </pc:sldChg>
      <pc:sldChg chg="addSp delSp modSp add mod">
        <pc:chgData name="Thierry FROEHLICHER" userId="fd3ef013-3086-43f9-afd3-29783598da98" providerId="ADAL" clId="{B0A6B048-2F6C-4554-A73C-E89839FC775A}" dt="2023-04-18T11:51:16.885" v="1008" actId="20577"/>
        <pc:sldMkLst>
          <pc:docMk/>
          <pc:sldMk cId="3251560831" sldId="281"/>
        </pc:sldMkLst>
        <pc:graphicFrameChg chg="add del mod">
          <ac:chgData name="Thierry FROEHLICHER" userId="fd3ef013-3086-43f9-afd3-29783598da98" providerId="ADAL" clId="{B0A6B048-2F6C-4554-A73C-E89839FC775A}" dt="2023-04-18T11:51:08.583" v="999" actId="20577"/>
          <ac:graphicFrameMkLst>
            <pc:docMk/>
            <pc:sldMk cId="3251560831" sldId="281"/>
            <ac:graphicFrameMk id="2" creationId="{387DF516-5581-AC9F-68AB-A39B825191D9}"/>
          </ac:graphicFrameMkLst>
        </pc:graphicFrameChg>
        <pc:graphicFrameChg chg="add mod">
          <ac:chgData name="Thierry FROEHLICHER" userId="fd3ef013-3086-43f9-afd3-29783598da98" providerId="ADAL" clId="{B0A6B048-2F6C-4554-A73C-E89839FC775A}" dt="2023-04-18T11:51:16.885" v="1008" actId="20577"/>
          <ac:graphicFrameMkLst>
            <pc:docMk/>
            <pc:sldMk cId="3251560831" sldId="281"/>
            <ac:graphicFrameMk id="6" creationId="{387DF516-5581-AC9F-68AB-A39B825191D9}"/>
          </ac:graphicFrameMkLst>
        </pc:graphicFrameChg>
        <pc:graphicFrameChg chg="add mod">
          <ac:chgData name="Thierry FROEHLICHER" userId="fd3ef013-3086-43f9-afd3-29783598da98" providerId="ADAL" clId="{B0A6B048-2F6C-4554-A73C-E89839FC775A}" dt="2023-04-18T11:15:12.690" v="904"/>
          <ac:graphicFrameMkLst>
            <pc:docMk/>
            <pc:sldMk cId="3251560831" sldId="281"/>
            <ac:graphicFrameMk id="7" creationId="{2DC28172-20DB-453F-AEAC-A633307E5E5C}"/>
          </ac:graphicFrameMkLst>
        </pc:graphicFrameChg>
        <pc:graphicFrameChg chg="add mod">
          <ac:chgData name="Thierry FROEHLICHER" userId="fd3ef013-3086-43f9-afd3-29783598da98" providerId="ADAL" clId="{B0A6B048-2F6C-4554-A73C-E89839FC775A}" dt="2023-04-18T11:18:01.988" v="912"/>
          <ac:graphicFrameMkLst>
            <pc:docMk/>
            <pc:sldMk cId="3251560831" sldId="281"/>
            <ac:graphicFrameMk id="8" creationId="{2DC28172-20DB-453F-AEAC-A633307E5E5C}"/>
          </ac:graphicFrameMkLst>
        </pc:graphicFrameChg>
      </pc:sldChg>
      <pc:sldChg chg="add">
        <pc:chgData name="Thierry FROEHLICHER" userId="fd3ef013-3086-43f9-afd3-29783598da98" providerId="ADAL" clId="{B0A6B048-2F6C-4554-A73C-E89839FC775A}" dt="2023-04-18T11:53:02.683" v="1034"/>
        <pc:sldMkLst>
          <pc:docMk/>
          <pc:sldMk cId="3767015466" sldId="282"/>
        </pc:sldMkLst>
      </pc:sldChg>
    </pc:docChg>
  </pc:docChgLst>
  <pc:docChgLst>
    <pc:chgData name="Thierry FROEHLICHER" userId="fd3ef013-3086-43f9-afd3-29783598da98" providerId="ADAL" clId="{4486F999-4304-4E9B-B8D2-5462511B63BD}"/>
    <pc:docChg chg="delSld">
      <pc:chgData name="Thierry FROEHLICHER" userId="fd3ef013-3086-43f9-afd3-29783598da98" providerId="ADAL" clId="{4486F999-4304-4E9B-B8D2-5462511B63BD}" dt="2023-04-21T12:56:50.557" v="6" actId="47"/>
      <pc:docMkLst>
        <pc:docMk/>
      </pc:docMkLst>
      <pc:sldChg chg="del">
        <pc:chgData name="Thierry FROEHLICHER" userId="fd3ef013-3086-43f9-afd3-29783598da98" providerId="ADAL" clId="{4486F999-4304-4E9B-B8D2-5462511B63BD}" dt="2023-04-21T12:56:21.958" v="0" actId="47"/>
        <pc:sldMkLst>
          <pc:docMk/>
          <pc:sldMk cId="3079139344" sldId="287"/>
        </pc:sldMkLst>
      </pc:sldChg>
      <pc:sldChg chg="del">
        <pc:chgData name="Thierry FROEHLICHER" userId="fd3ef013-3086-43f9-afd3-29783598da98" providerId="ADAL" clId="{4486F999-4304-4E9B-B8D2-5462511B63BD}" dt="2023-04-21T12:56:24.506" v="1" actId="47"/>
        <pc:sldMkLst>
          <pc:docMk/>
          <pc:sldMk cId="2815325912" sldId="288"/>
        </pc:sldMkLst>
      </pc:sldChg>
      <pc:sldChg chg="del">
        <pc:chgData name="Thierry FROEHLICHER" userId="fd3ef013-3086-43f9-afd3-29783598da98" providerId="ADAL" clId="{4486F999-4304-4E9B-B8D2-5462511B63BD}" dt="2023-04-21T12:56:26.061" v="2" actId="47"/>
        <pc:sldMkLst>
          <pc:docMk/>
          <pc:sldMk cId="2336145757" sldId="290"/>
        </pc:sldMkLst>
      </pc:sldChg>
      <pc:sldChg chg="del">
        <pc:chgData name="Thierry FROEHLICHER" userId="fd3ef013-3086-43f9-afd3-29783598da98" providerId="ADAL" clId="{4486F999-4304-4E9B-B8D2-5462511B63BD}" dt="2023-04-21T12:56:29.303" v="3" actId="47"/>
        <pc:sldMkLst>
          <pc:docMk/>
          <pc:sldMk cId="1595867442" sldId="291"/>
        </pc:sldMkLst>
      </pc:sldChg>
      <pc:sldChg chg="del">
        <pc:chgData name="Thierry FROEHLICHER" userId="fd3ef013-3086-43f9-afd3-29783598da98" providerId="ADAL" clId="{4486F999-4304-4E9B-B8D2-5462511B63BD}" dt="2023-04-21T12:56:37.396" v="5" actId="47"/>
        <pc:sldMkLst>
          <pc:docMk/>
          <pc:sldMk cId="134928119" sldId="293"/>
        </pc:sldMkLst>
      </pc:sldChg>
      <pc:sldChg chg="del">
        <pc:chgData name="Thierry FROEHLICHER" userId="fd3ef013-3086-43f9-afd3-29783598da98" providerId="ADAL" clId="{4486F999-4304-4E9B-B8D2-5462511B63BD}" dt="2023-04-21T12:56:50.557" v="6" actId="47"/>
        <pc:sldMkLst>
          <pc:docMk/>
          <pc:sldMk cId="4127700810" sldId="294"/>
        </pc:sldMkLst>
      </pc:sldChg>
      <pc:sldChg chg="del">
        <pc:chgData name="Thierry FROEHLICHER" userId="fd3ef013-3086-43f9-afd3-29783598da98" providerId="ADAL" clId="{4486F999-4304-4E9B-B8D2-5462511B63BD}" dt="2023-04-21T12:56:34.516" v="4" actId="47"/>
        <pc:sldMkLst>
          <pc:docMk/>
          <pc:sldMk cId="2854926483" sldId="295"/>
        </pc:sldMkLst>
      </pc:sldChg>
    </pc:docChg>
  </pc:docChgLst>
  <pc:docChgLst>
    <pc:chgData name="Thierry FROEHLICHER" userId="fd3ef013-3086-43f9-afd3-29783598da98" providerId="ADAL" clId="{92579BD3-AD25-4BDE-9252-6A6AB0733D61}"/>
    <pc:docChg chg="undo custSel addSld delSld modSld">
      <pc:chgData name="Thierry FROEHLICHER" userId="fd3ef013-3086-43f9-afd3-29783598da98" providerId="ADAL" clId="{92579BD3-AD25-4BDE-9252-6A6AB0733D61}" dt="2023-04-21T08:58:32.507" v="5538" actId="1076"/>
      <pc:docMkLst>
        <pc:docMk/>
      </pc:docMkLst>
      <pc:sldChg chg="modSp mod">
        <pc:chgData name="Thierry FROEHLICHER" userId="fd3ef013-3086-43f9-afd3-29783598da98" providerId="ADAL" clId="{92579BD3-AD25-4BDE-9252-6A6AB0733D61}" dt="2023-04-19T12:06:15.574" v="3863"/>
        <pc:sldMkLst>
          <pc:docMk/>
          <pc:sldMk cId="0" sldId="256"/>
        </pc:sldMkLst>
        <pc:spChg chg="mod">
          <ac:chgData name="Thierry FROEHLICHER" userId="fd3ef013-3086-43f9-afd3-29783598da98" providerId="ADAL" clId="{92579BD3-AD25-4BDE-9252-6A6AB0733D61}" dt="2023-04-19T12:06:15.574" v="3863"/>
          <ac:spMkLst>
            <pc:docMk/>
            <pc:sldMk cId="0" sldId="256"/>
            <ac:spMk id="150" creationId="{00000000-0000-0000-0000-000000000000}"/>
          </ac:spMkLst>
        </pc:spChg>
      </pc:sldChg>
      <pc:sldChg chg="del">
        <pc:chgData name="Thierry FROEHLICHER" userId="fd3ef013-3086-43f9-afd3-29783598da98" providerId="ADAL" clId="{92579BD3-AD25-4BDE-9252-6A6AB0733D61}" dt="2023-04-19T08:28:10.001" v="665" actId="2696"/>
        <pc:sldMkLst>
          <pc:docMk/>
          <pc:sldMk cId="291122909" sldId="266"/>
        </pc:sldMkLst>
      </pc:sldChg>
      <pc:sldChg chg="addSp delSp modSp add mod">
        <pc:chgData name="Thierry FROEHLICHER" userId="fd3ef013-3086-43f9-afd3-29783598da98" providerId="ADAL" clId="{92579BD3-AD25-4BDE-9252-6A6AB0733D61}" dt="2023-04-20T13:25:55.249" v="4547" actId="20577"/>
        <pc:sldMkLst>
          <pc:docMk/>
          <pc:sldMk cId="1545314830" sldId="266"/>
        </pc:sldMkLst>
        <pc:spChg chg="del mod">
          <ac:chgData name="Thierry FROEHLICHER" userId="fd3ef013-3086-43f9-afd3-29783598da98" providerId="ADAL" clId="{92579BD3-AD25-4BDE-9252-6A6AB0733D61}" dt="2023-04-19T08:30:04.894" v="670" actId="478"/>
          <ac:spMkLst>
            <pc:docMk/>
            <pc:sldMk cId="1545314830" sldId="266"/>
            <ac:spMk id="3" creationId="{86B5AE12-828A-CB54-0008-1C0FE45F96F7}"/>
          </ac:spMkLst>
        </pc:spChg>
        <pc:spChg chg="add mod">
          <ac:chgData name="Thierry FROEHLICHER" userId="fd3ef013-3086-43f9-afd3-29783598da98" providerId="ADAL" clId="{92579BD3-AD25-4BDE-9252-6A6AB0733D61}" dt="2023-04-20T13:25:55.249" v="4547" actId="20577"/>
          <ac:spMkLst>
            <pc:docMk/>
            <pc:sldMk cId="1545314830" sldId="266"/>
            <ac:spMk id="9" creationId="{FDC274CA-80FE-95A5-B028-8170753F9DFB}"/>
          </ac:spMkLst>
        </pc:spChg>
        <pc:spChg chg="add mod">
          <ac:chgData name="Thierry FROEHLICHER" userId="fd3ef013-3086-43f9-afd3-29783598da98" providerId="ADAL" clId="{92579BD3-AD25-4BDE-9252-6A6AB0733D61}" dt="2023-04-19T08:32:27.773" v="763" actId="1076"/>
          <ac:spMkLst>
            <pc:docMk/>
            <pc:sldMk cId="1545314830" sldId="266"/>
            <ac:spMk id="10" creationId="{E59FC683-858D-55A2-0D09-CC86BB851801}"/>
          </ac:spMkLst>
        </pc:spChg>
        <pc:spChg chg="add mod">
          <ac:chgData name="Thierry FROEHLICHER" userId="fd3ef013-3086-43f9-afd3-29783598da98" providerId="ADAL" clId="{92579BD3-AD25-4BDE-9252-6A6AB0733D61}" dt="2023-04-19T08:32:32.136" v="764" actId="1076"/>
          <ac:spMkLst>
            <pc:docMk/>
            <pc:sldMk cId="1545314830" sldId="266"/>
            <ac:spMk id="11" creationId="{6B869448-3927-EB2E-0BF6-9BF7590157F0}"/>
          </ac:spMkLst>
        </pc:spChg>
        <pc:spChg chg="add mod">
          <ac:chgData name="Thierry FROEHLICHER" userId="fd3ef013-3086-43f9-afd3-29783598da98" providerId="ADAL" clId="{92579BD3-AD25-4BDE-9252-6A6AB0733D61}" dt="2023-04-19T08:32:48.784" v="767" actId="1076"/>
          <ac:spMkLst>
            <pc:docMk/>
            <pc:sldMk cId="1545314830" sldId="266"/>
            <ac:spMk id="12" creationId="{0029B484-1AD0-B5B2-D75F-652EF9C02793}"/>
          </ac:spMkLst>
        </pc:spChg>
        <pc:spChg chg="add mod">
          <ac:chgData name="Thierry FROEHLICHER" userId="fd3ef013-3086-43f9-afd3-29783598da98" providerId="ADAL" clId="{92579BD3-AD25-4BDE-9252-6A6AB0733D61}" dt="2023-04-19T08:33:05.431" v="770" actId="1076"/>
          <ac:spMkLst>
            <pc:docMk/>
            <pc:sldMk cId="1545314830" sldId="266"/>
            <ac:spMk id="13" creationId="{FD733064-8BB2-39A6-624B-A7100C3A39D2}"/>
          </ac:spMkLst>
        </pc:spChg>
        <pc:spChg chg="add mod">
          <ac:chgData name="Thierry FROEHLICHER" userId="fd3ef013-3086-43f9-afd3-29783598da98" providerId="ADAL" clId="{92579BD3-AD25-4BDE-9252-6A6AB0733D61}" dt="2023-04-19T08:33:22.792" v="773" actId="1076"/>
          <ac:spMkLst>
            <pc:docMk/>
            <pc:sldMk cId="1545314830" sldId="266"/>
            <ac:spMk id="14" creationId="{7559ADB7-259B-7DFA-F77C-A7F02AF215E7}"/>
          </ac:spMkLst>
        </pc:spChg>
        <pc:spChg chg="add mod">
          <ac:chgData name="Thierry FROEHLICHER" userId="fd3ef013-3086-43f9-afd3-29783598da98" providerId="ADAL" clId="{92579BD3-AD25-4BDE-9252-6A6AB0733D61}" dt="2023-04-19T08:33:37.863" v="776" actId="1076"/>
          <ac:spMkLst>
            <pc:docMk/>
            <pc:sldMk cId="1545314830" sldId="266"/>
            <ac:spMk id="15" creationId="{A20C9F48-DFCC-7B0F-9A6A-CC4BF6D9E09C}"/>
          </ac:spMkLst>
        </pc:spChg>
        <pc:spChg chg="mod">
          <ac:chgData name="Thierry FROEHLICHER" userId="fd3ef013-3086-43f9-afd3-29783598da98" providerId="ADAL" clId="{92579BD3-AD25-4BDE-9252-6A6AB0733D61}" dt="2023-04-19T08:30:17.484" v="671" actId="207"/>
          <ac:spMkLst>
            <pc:docMk/>
            <pc:sldMk cId="1545314830" sldId="266"/>
            <ac:spMk id="183" creationId="{00000000-0000-0000-0000-000000000000}"/>
          </ac:spMkLst>
        </pc:spChg>
        <pc:graphicFrameChg chg="del">
          <ac:chgData name="Thierry FROEHLICHER" userId="fd3ef013-3086-43f9-afd3-29783598da98" providerId="ADAL" clId="{92579BD3-AD25-4BDE-9252-6A6AB0733D61}" dt="2023-04-19T08:29:58.603" v="667" actId="478"/>
          <ac:graphicFrameMkLst>
            <pc:docMk/>
            <pc:sldMk cId="1545314830" sldId="266"/>
            <ac:graphicFrameMk id="4" creationId="{25A4420A-38EC-7F5C-E85A-E5955D1B4A5B}"/>
          </ac:graphicFrameMkLst>
        </pc:graphicFrameChg>
        <pc:graphicFrameChg chg="del">
          <ac:chgData name="Thierry FROEHLICHER" userId="fd3ef013-3086-43f9-afd3-29783598da98" providerId="ADAL" clId="{92579BD3-AD25-4BDE-9252-6A6AB0733D61}" dt="2023-04-19T08:30:01.566" v="668" actId="478"/>
          <ac:graphicFrameMkLst>
            <pc:docMk/>
            <pc:sldMk cId="1545314830" sldId="266"/>
            <ac:graphicFrameMk id="5" creationId="{CF27921F-9881-99B1-482F-C5601F6A685D}"/>
          </ac:graphicFrameMkLst>
        </pc:graphicFrameChg>
      </pc:sldChg>
      <pc:sldChg chg="delSp modSp del mod">
        <pc:chgData name="Thierry FROEHLICHER" userId="fd3ef013-3086-43f9-afd3-29783598da98" providerId="ADAL" clId="{92579BD3-AD25-4BDE-9252-6A6AB0733D61}" dt="2023-04-19T08:33:45.504" v="777" actId="47"/>
        <pc:sldMkLst>
          <pc:docMk/>
          <pc:sldMk cId="2710672308" sldId="267"/>
        </pc:sldMkLst>
        <pc:spChg chg="del mod">
          <ac:chgData name="Thierry FROEHLICHER" userId="fd3ef013-3086-43f9-afd3-29783598da98" providerId="ADAL" clId="{92579BD3-AD25-4BDE-9252-6A6AB0733D61}" dt="2023-04-19T08:32:00.008" v="756" actId="21"/>
          <ac:spMkLst>
            <pc:docMk/>
            <pc:sldMk cId="2710672308" sldId="267"/>
            <ac:spMk id="8" creationId="{3C6C7BF8-3F0C-0D78-F03F-FB8BD67CED19}"/>
          </ac:spMkLst>
        </pc:spChg>
        <pc:spChg chg="del">
          <ac:chgData name="Thierry FROEHLICHER" userId="fd3ef013-3086-43f9-afd3-29783598da98" providerId="ADAL" clId="{92579BD3-AD25-4BDE-9252-6A6AB0733D61}" dt="2023-04-19T08:32:38.532" v="765" actId="21"/>
          <ac:spMkLst>
            <pc:docMk/>
            <pc:sldMk cId="2710672308" sldId="267"/>
            <ac:spMk id="12" creationId="{472A67BA-AA82-7127-1513-79404485903C}"/>
          </ac:spMkLst>
        </pc:spChg>
        <pc:spChg chg="del">
          <ac:chgData name="Thierry FROEHLICHER" userId="fd3ef013-3086-43f9-afd3-29783598da98" providerId="ADAL" clId="{92579BD3-AD25-4BDE-9252-6A6AB0733D61}" dt="2023-04-19T08:32:12.542" v="759" actId="21"/>
          <ac:spMkLst>
            <pc:docMk/>
            <pc:sldMk cId="2710672308" sldId="267"/>
            <ac:spMk id="14" creationId="{C149AB33-85AE-0561-BB70-DC47F5203D98}"/>
          </ac:spMkLst>
        </pc:spChg>
        <pc:spChg chg="del">
          <ac:chgData name="Thierry FROEHLICHER" userId="fd3ef013-3086-43f9-afd3-29783598da98" providerId="ADAL" clId="{92579BD3-AD25-4BDE-9252-6A6AB0733D61}" dt="2023-04-19T08:32:53.537" v="768" actId="21"/>
          <ac:spMkLst>
            <pc:docMk/>
            <pc:sldMk cId="2710672308" sldId="267"/>
            <ac:spMk id="16" creationId="{5FCB0A63-CE9F-39EC-0262-E5A473C6ACFE}"/>
          </ac:spMkLst>
        </pc:spChg>
        <pc:spChg chg="del">
          <ac:chgData name="Thierry FROEHLICHER" userId="fd3ef013-3086-43f9-afd3-29783598da98" providerId="ADAL" clId="{92579BD3-AD25-4BDE-9252-6A6AB0733D61}" dt="2023-04-19T08:33:10.419" v="771" actId="21"/>
          <ac:spMkLst>
            <pc:docMk/>
            <pc:sldMk cId="2710672308" sldId="267"/>
            <ac:spMk id="18" creationId="{39019B4F-4278-657B-A1B8-24F022E47C7A}"/>
          </ac:spMkLst>
        </pc:spChg>
        <pc:spChg chg="del">
          <ac:chgData name="Thierry FROEHLICHER" userId="fd3ef013-3086-43f9-afd3-29783598da98" providerId="ADAL" clId="{92579BD3-AD25-4BDE-9252-6A6AB0733D61}" dt="2023-04-19T08:33:28.119" v="774" actId="21"/>
          <ac:spMkLst>
            <pc:docMk/>
            <pc:sldMk cId="2710672308" sldId="267"/>
            <ac:spMk id="20" creationId="{26B99451-AD94-5FE4-9403-10A9E75738B1}"/>
          </ac:spMkLst>
        </pc:spChg>
      </pc:sldChg>
      <pc:sldChg chg="addSp delSp modSp del mod">
        <pc:chgData name="Thierry FROEHLICHER" userId="fd3ef013-3086-43f9-afd3-29783598da98" providerId="ADAL" clId="{92579BD3-AD25-4BDE-9252-6A6AB0733D61}" dt="2023-04-19T08:36:55.063" v="806" actId="47"/>
        <pc:sldMkLst>
          <pc:docMk/>
          <pc:sldMk cId="1766266524" sldId="268"/>
        </pc:sldMkLst>
        <pc:spChg chg="add del mod">
          <ac:chgData name="Thierry FROEHLICHER" userId="fd3ef013-3086-43f9-afd3-29783598da98" providerId="ADAL" clId="{92579BD3-AD25-4BDE-9252-6A6AB0733D61}" dt="2023-04-19T08:34:48.273" v="781" actId="478"/>
          <ac:spMkLst>
            <pc:docMk/>
            <pc:sldMk cId="1766266524" sldId="268"/>
            <ac:spMk id="4" creationId="{703861EF-E526-C5A5-5735-2510B798BAC8}"/>
          </ac:spMkLst>
        </pc:spChg>
        <pc:spChg chg="del mod">
          <ac:chgData name="Thierry FROEHLICHER" userId="fd3ef013-3086-43f9-afd3-29783598da98" providerId="ADAL" clId="{92579BD3-AD25-4BDE-9252-6A6AB0733D61}" dt="2023-04-19T08:35:54.161" v="793"/>
          <ac:spMkLst>
            <pc:docMk/>
            <pc:sldMk cId="1766266524" sldId="268"/>
            <ac:spMk id="10" creationId="{1E259B76-2DAF-8BFA-06C4-32804BCE1DDD}"/>
          </ac:spMkLst>
        </pc:spChg>
        <pc:spChg chg="del">
          <ac:chgData name="Thierry FROEHLICHER" userId="fd3ef013-3086-43f9-afd3-29783598da98" providerId="ADAL" clId="{92579BD3-AD25-4BDE-9252-6A6AB0733D61}" dt="2023-04-19T08:36:29.151" v="800" actId="21"/>
          <ac:spMkLst>
            <pc:docMk/>
            <pc:sldMk cId="1766266524" sldId="268"/>
            <ac:spMk id="22" creationId="{5C0233CE-DC68-4B66-464A-24B5B3EBEEDD}"/>
          </ac:spMkLst>
        </pc:spChg>
        <pc:spChg chg="del">
          <ac:chgData name="Thierry FROEHLICHER" userId="fd3ef013-3086-43f9-afd3-29783598da98" providerId="ADAL" clId="{92579BD3-AD25-4BDE-9252-6A6AB0733D61}" dt="2023-04-19T08:36:02.119" v="794" actId="21"/>
          <ac:spMkLst>
            <pc:docMk/>
            <pc:sldMk cId="1766266524" sldId="268"/>
            <ac:spMk id="24" creationId="{591D60FD-65E6-453B-C0A9-B20C3D10880B}"/>
          </ac:spMkLst>
        </pc:spChg>
        <pc:spChg chg="del">
          <ac:chgData name="Thierry FROEHLICHER" userId="fd3ef013-3086-43f9-afd3-29783598da98" providerId="ADAL" clId="{92579BD3-AD25-4BDE-9252-6A6AB0733D61}" dt="2023-04-19T08:36:14.997" v="797" actId="21"/>
          <ac:spMkLst>
            <pc:docMk/>
            <pc:sldMk cId="1766266524" sldId="268"/>
            <ac:spMk id="26" creationId="{DD817C08-4ACE-B931-FA1D-C05AB650C13D}"/>
          </ac:spMkLst>
        </pc:spChg>
        <pc:spChg chg="del">
          <ac:chgData name="Thierry FROEHLICHER" userId="fd3ef013-3086-43f9-afd3-29783598da98" providerId="ADAL" clId="{92579BD3-AD25-4BDE-9252-6A6AB0733D61}" dt="2023-04-19T08:36:44.839" v="803" actId="21"/>
          <ac:spMkLst>
            <pc:docMk/>
            <pc:sldMk cId="1766266524" sldId="268"/>
            <ac:spMk id="28" creationId="{49C11A76-FC25-4C5B-3A7F-C7F50C302C6E}"/>
          </ac:spMkLst>
        </pc:spChg>
        <pc:spChg chg="mod">
          <ac:chgData name="Thierry FROEHLICHER" userId="fd3ef013-3086-43f9-afd3-29783598da98" providerId="ADAL" clId="{92579BD3-AD25-4BDE-9252-6A6AB0733D61}" dt="2023-04-19T08:34:44.948" v="780" actId="207"/>
          <ac:spMkLst>
            <pc:docMk/>
            <pc:sldMk cId="1766266524" sldId="268"/>
            <ac:spMk id="183" creationId="{00000000-0000-0000-0000-000000000000}"/>
          </ac:spMkLst>
        </pc:spChg>
        <pc:graphicFrameChg chg="del">
          <ac:chgData name="Thierry FROEHLICHER" userId="fd3ef013-3086-43f9-afd3-29783598da98" providerId="ADAL" clId="{92579BD3-AD25-4BDE-9252-6A6AB0733D61}" dt="2023-04-19T08:34:52.662" v="782" actId="478"/>
          <ac:graphicFrameMkLst>
            <pc:docMk/>
            <pc:sldMk cId="1766266524" sldId="268"/>
            <ac:graphicFrameMk id="2" creationId="{556C04FD-46BF-36D1-90AC-A89EC614BCC0}"/>
          </ac:graphicFrameMkLst>
        </pc:graphicFrameChg>
      </pc:sldChg>
      <pc:sldChg chg="delSp modSp del mod">
        <pc:chgData name="Thierry FROEHLICHER" userId="fd3ef013-3086-43f9-afd3-29783598da98" providerId="ADAL" clId="{92579BD3-AD25-4BDE-9252-6A6AB0733D61}" dt="2023-04-19T08:48:17.760" v="920" actId="47"/>
        <pc:sldMkLst>
          <pc:docMk/>
          <pc:sldMk cId="3802085882" sldId="269"/>
        </pc:sldMkLst>
        <pc:spChg chg="del">
          <ac:chgData name="Thierry FROEHLICHER" userId="fd3ef013-3086-43f9-afd3-29783598da98" providerId="ADAL" clId="{92579BD3-AD25-4BDE-9252-6A6AB0733D61}" dt="2023-04-19T08:41:33.057" v="813" actId="21"/>
          <ac:spMkLst>
            <pc:docMk/>
            <pc:sldMk cId="3802085882" sldId="269"/>
            <ac:spMk id="3" creationId="{2B5168AC-AAAF-889D-F02E-8F2E0CA33F96}"/>
          </ac:spMkLst>
        </pc:spChg>
        <pc:spChg chg="mod">
          <ac:chgData name="Thierry FROEHLICHER" userId="fd3ef013-3086-43f9-afd3-29783598da98" providerId="ADAL" clId="{92579BD3-AD25-4BDE-9252-6A6AB0733D61}" dt="2023-04-19T08:39:20.545" v="811" actId="207"/>
          <ac:spMkLst>
            <pc:docMk/>
            <pc:sldMk cId="3802085882" sldId="269"/>
            <ac:spMk id="183" creationId="{00000000-0000-0000-0000-000000000000}"/>
          </ac:spMkLst>
        </pc:spChg>
        <pc:graphicFrameChg chg="modGraphic">
          <ac:chgData name="Thierry FROEHLICHER" userId="fd3ef013-3086-43f9-afd3-29783598da98" providerId="ADAL" clId="{92579BD3-AD25-4BDE-9252-6A6AB0733D61}" dt="2023-04-19T08:38:34.887" v="807" actId="207"/>
          <ac:graphicFrameMkLst>
            <pc:docMk/>
            <pc:sldMk cId="3802085882" sldId="269"/>
            <ac:graphicFrameMk id="4" creationId="{E78CCF80-C3BD-A468-0490-500677786359}"/>
          </ac:graphicFrameMkLst>
        </pc:graphicFrameChg>
        <pc:graphicFrameChg chg="modGraphic">
          <ac:chgData name="Thierry FROEHLICHER" userId="fd3ef013-3086-43f9-afd3-29783598da98" providerId="ADAL" clId="{92579BD3-AD25-4BDE-9252-6A6AB0733D61}" dt="2023-04-19T08:38:49.171" v="808" actId="207"/>
          <ac:graphicFrameMkLst>
            <pc:docMk/>
            <pc:sldMk cId="3802085882" sldId="269"/>
            <ac:graphicFrameMk id="5" creationId="{04CDEEEE-1A33-89DE-93B6-374C0648D360}"/>
          </ac:graphicFrameMkLst>
        </pc:graphicFrameChg>
        <pc:graphicFrameChg chg="modGraphic">
          <ac:chgData name="Thierry FROEHLICHER" userId="fd3ef013-3086-43f9-afd3-29783598da98" providerId="ADAL" clId="{92579BD3-AD25-4BDE-9252-6A6AB0733D61}" dt="2023-04-19T08:38:55.281" v="809" actId="207"/>
          <ac:graphicFrameMkLst>
            <pc:docMk/>
            <pc:sldMk cId="3802085882" sldId="269"/>
            <ac:graphicFrameMk id="6" creationId="{EDC0B023-237F-489B-0DF3-9582DF7585A2}"/>
          </ac:graphicFrameMkLst>
        </pc:graphicFrameChg>
      </pc:sldChg>
      <pc:sldChg chg="delSp del mod">
        <pc:chgData name="Thierry FROEHLICHER" userId="fd3ef013-3086-43f9-afd3-29783598da98" providerId="ADAL" clId="{92579BD3-AD25-4BDE-9252-6A6AB0733D61}" dt="2023-04-19T08:52:40.390" v="1010" actId="47"/>
        <pc:sldMkLst>
          <pc:docMk/>
          <pc:sldMk cId="3475204981" sldId="270"/>
        </pc:sldMkLst>
        <pc:spChg chg="del">
          <ac:chgData name="Thierry FROEHLICHER" userId="fd3ef013-3086-43f9-afd3-29783598da98" providerId="ADAL" clId="{92579BD3-AD25-4BDE-9252-6A6AB0733D61}" dt="2023-04-19T08:50:44.552" v="995" actId="21"/>
          <ac:spMkLst>
            <pc:docMk/>
            <pc:sldMk cId="3475204981" sldId="270"/>
            <ac:spMk id="8" creationId="{47D5D572-821D-E150-AB13-114D8E44DECA}"/>
          </ac:spMkLst>
        </pc:spChg>
        <pc:graphicFrameChg chg="del">
          <ac:chgData name="Thierry FROEHLICHER" userId="fd3ef013-3086-43f9-afd3-29783598da98" providerId="ADAL" clId="{92579BD3-AD25-4BDE-9252-6A6AB0733D61}" dt="2023-04-19T08:49:57.032" v="986" actId="21"/>
          <ac:graphicFrameMkLst>
            <pc:docMk/>
            <pc:sldMk cId="3475204981" sldId="270"/>
            <ac:graphicFrameMk id="2" creationId="{8F27A25E-FC72-365A-BB0F-F201371765B1}"/>
          </ac:graphicFrameMkLst>
        </pc:graphicFrameChg>
        <pc:graphicFrameChg chg="del">
          <ac:chgData name="Thierry FROEHLICHER" userId="fd3ef013-3086-43f9-afd3-29783598da98" providerId="ADAL" clId="{92579BD3-AD25-4BDE-9252-6A6AB0733D61}" dt="2023-04-19T08:50:24.109" v="990" actId="21"/>
          <ac:graphicFrameMkLst>
            <pc:docMk/>
            <pc:sldMk cId="3475204981" sldId="270"/>
            <ac:graphicFrameMk id="7" creationId="{3F579223-7DD0-FCF1-ACF7-C8525B9767F0}"/>
          </ac:graphicFrameMkLst>
        </pc:graphicFrameChg>
      </pc:sldChg>
      <pc:sldChg chg="addSp delSp modSp del mod">
        <pc:chgData name="Thierry FROEHLICHER" userId="fd3ef013-3086-43f9-afd3-29783598da98" providerId="ADAL" clId="{92579BD3-AD25-4BDE-9252-6A6AB0733D61}" dt="2023-04-19T12:05:00.812" v="3732" actId="47"/>
        <pc:sldMkLst>
          <pc:docMk/>
          <pc:sldMk cId="1653875955" sldId="273"/>
        </pc:sldMkLst>
        <pc:spChg chg="add mod">
          <ac:chgData name="Thierry FROEHLICHER" userId="fd3ef013-3086-43f9-afd3-29783598da98" providerId="ADAL" clId="{92579BD3-AD25-4BDE-9252-6A6AB0733D61}" dt="2023-04-19T08:53:22.118" v="1012" actId="21"/>
          <ac:spMkLst>
            <pc:docMk/>
            <pc:sldMk cId="1653875955" sldId="273"/>
            <ac:spMk id="3" creationId="{9A95EC82-57CA-D737-0806-E8C95687C7DC}"/>
          </ac:spMkLst>
        </pc:spChg>
        <pc:spChg chg="del">
          <ac:chgData name="Thierry FROEHLICHER" userId="fd3ef013-3086-43f9-afd3-29783598da98" providerId="ADAL" clId="{92579BD3-AD25-4BDE-9252-6A6AB0733D61}" dt="2023-04-19T08:53:22.118" v="1012" actId="21"/>
          <ac:spMkLst>
            <pc:docMk/>
            <pc:sldMk cId="1653875955" sldId="273"/>
            <ac:spMk id="149" creationId="{00000000-0000-0000-0000-000000000000}"/>
          </ac:spMkLst>
        </pc:spChg>
      </pc:sldChg>
      <pc:sldChg chg="modSp mod">
        <pc:chgData name="Thierry FROEHLICHER" userId="fd3ef013-3086-43f9-afd3-29783598da98" providerId="ADAL" clId="{92579BD3-AD25-4BDE-9252-6A6AB0733D61}" dt="2023-04-20T06:40:26.475" v="4511" actId="20577"/>
        <pc:sldMkLst>
          <pc:docMk/>
          <pc:sldMk cId="1700753866" sldId="276"/>
        </pc:sldMkLst>
        <pc:spChg chg="mod">
          <ac:chgData name="Thierry FROEHLICHER" userId="fd3ef013-3086-43f9-afd3-29783598da98" providerId="ADAL" clId="{92579BD3-AD25-4BDE-9252-6A6AB0733D61}" dt="2023-04-20T06:40:26.475" v="4511" actId="20577"/>
          <ac:spMkLst>
            <pc:docMk/>
            <pc:sldMk cId="1700753866" sldId="276"/>
            <ac:spMk id="15" creationId="{90AF4CBF-9BD0-9CB9-9AC7-BFD7A2340DB6}"/>
          </ac:spMkLst>
        </pc:spChg>
      </pc:sldChg>
      <pc:sldChg chg="addSp delSp modSp mod">
        <pc:chgData name="Thierry FROEHLICHER" userId="fd3ef013-3086-43f9-afd3-29783598da98" providerId="ADAL" clId="{92579BD3-AD25-4BDE-9252-6A6AB0733D61}" dt="2023-04-20T13:25:20.705" v="4524" actId="20577"/>
        <pc:sldMkLst>
          <pc:docMk/>
          <pc:sldMk cId="3767015466" sldId="282"/>
        </pc:sldMkLst>
        <pc:spChg chg="mod">
          <ac:chgData name="Thierry FROEHLICHER" userId="fd3ef013-3086-43f9-afd3-29783598da98" providerId="ADAL" clId="{92579BD3-AD25-4BDE-9252-6A6AB0733D61}" dt="2023-04-20T13:24:24.831" v="4512" actId="1076"/>
          <ac:spMkLst>
            <pc:docMk/>
            <pc:sldMk cId="3767015466" sldId="282"/>
            <ac:spMk id="3" creationId="{86B5AE12-828A-CB54-0008-1C0FE45F96F7}"/>
          </ac:spMkLst>
        </pc:spChg>
        <pc:spChg chg="add mod">
          <ac:chgData name="Thierry FROEHLICHER" userId="fd3ef013-3086-43f9-afd3-29783598da98" providerId="ADAL" clId="{92579BD3-AD25-4BDE-9252-6A6AB0733D61}" dt="2023-04-20T13:25:20.705" v="4524" actId="20577"/>
          <ac:spMkLst>
            <pc:docMk/>
            <pc:sldMk cId="3767015466" sldId="282"/>
            <ac:spMk id="10" creationId="{E1BF5B2B-AD52-F383-5479-E8EB6333B573}"/>
          </ac:spMkLst>
        </pc:spChg>
        <pc:spChg chg="mod">
          <ac:chgData name="Thierry FROEHLICHER" userId="fd3ef013-3086-43f9-afd3-29783598da98" providerId="ADAL" clId="{92579BD3-AD25-4BDE-9252-6A6AB0733D61}" dt="2023-04-19T08:14:59.117" v="0" actId="207"/>
          <ac:spMkLst>
            <pc:docMk/>
            <pc:sldMk cId="3767015466" sldId="282"/>
            <ac:spMk id="183" creationId="{00000000-0000-0000-0000-000000000000}"/>
          </ac:spMkLst>
        </pc:spChg>
        <pc:graphicFrameChg chg="del modGraphic">
          <ac:chgData name="Thierry FROEHLICHER" userId="fd3ef013-3086-43f9-afd3-29783598da98" providerId="ADAL" clId="{92579BD3-AD25-4BDE-9252-6A6AB0733D61}" dt="2023-04-19T08:16:43.902" v="7" actId="478"/>
          <ac:graphicFrameMkLst>
            <pc:docMk/>
            <pc:sldMk cId="3767015466" sldId="282"/>
            <ac:graphicFrameMk id="4" creationId="{25A4420A-38EC-7F5C-E85A-E5955D1B4A5B}"/>
          </ac:graphicFrameMkLst>
        </pc:graphicFrameChg>
        <pc:graphicFrameChg chg="del">
          <ac:chgData name="Thierry FROEHLICHER" userId="fd3ef013-3086-43f9-afd3-29783598da98" providerId="ADAL" clId="{92579BD3-AD25-4BDE-9252-6A6AB0733D61}" dt="2023-04-19T08:16:52.434" v="8" actId="478"/>
          <ac:graphicFrameMkLst>
            <pc:docMk/>
            <pc:sldMk cId="3767015466" sldId="282"/>
            <ac:graphicFrameMk id="5" creationId="{CF27921F-9881-99B1-482F-C5601F6A685D}"/>
          </ac:graphicFrameMkLst>
        </pc:graphicFrameChg>
        <pc:graphicFrameChg chg="add del mod modGraphic">
          <ac:chgData name="Thierry FROEHLICHER" userId="fd3ef013-3086-43f9-afd3-29783598da98" providerId="ADAL" clId="{92579BD3-AD25-4BDE-9252-6A6AB0733D61}" dt="2023-04-19T08:18:57.053" v="78" actId="478"/>
          <ac:graphicFrameMkLst>
            <pc:docMk/>
            <pc:sldMk cId="3767015466" sldId="282"/>
            <ac:graphicFrameMk id="8" creationId="{F0748982-FBEA-2622-62E3-04A2F453DBD2}"/>
          </ac:graphicFrameMkLst>
        </pc:graphicFrameChg>
        <pc:graphicFrameChg chg="add del mod">
          <ac:chgData name="Thierry FROEHLICHER" userId="fd3ef013-3086-43f9-afd3-29783598da98" providerId="ADAL" clId="{92579BD3-AD25-4BDE-9252-6A6AB0733D61}" dt="2023-04-19T08:19:01.691" v="79" actId="478"/>
          <ac:graphicFrameMkLst>
            <pc:docMk/>
            <pc:sldMk cId="3767015466" sldId="282"/>
            <ac:graphicFrameMk id="9" creationId="{49486BA4-D65E-652B-9A18-3DEE46EFCE64}"/>
          </ac:graphicFrameMkLst>
        </pc:graphicFrameChg>
      </pc:sldChg>
      <pc:sldChg chg="addSp delSp modSp add mod">
        <pc:chgData name="Thierry FROEHLICHER" userId="fd3ef013-3086-43f9-afd3-29783598da98" providerId="ADAL" clId="{92579BD3-AD25-4BDE-9252-6A6AB0733D61}" dt="2023-04-20T13:26:15.583" v="4580" actId="20577"/>
        <pc:sldMkLst>
          <pc:docMk/>
          <pc:sldMk cId="1519282733" sldId="283"/>
        </pc:sldMkLst>
        <pc:spChg chg="add mod">
          <ac:chgData name="Thierry FROEHLICHER" userId="fd3ef013-3086-43f9-afd3-29783598da98" providerId="ADAL" clId="{92579BD3-AD25-4BDE-9252-6A6AB0733D61}" dt="2023-04-19T08:36:09.280" v="796" actId="1076"/>
          <ac:spMkLst>
            <pc:docMk/>
            <pc:sldMk cId="1519282733" sldId="283"/>
            <ac:spMk id="3" creationId="{24ED52AB-B36D-56EA-D839-025B1687CEEC}"/>
          </ac:spMkLst>
        </pc:spChg>
        <pc:spChg chg="add mod">
          <ac:chgData name="Thierry FROEHLICHER" userId="fd3ef013-3086-43f9-afd3-29783598da98" providerId="ADAL" clId="{92579BD3-AD25-4BDE-9252-6A6AB0733D61}" dt="2023-04-19T08:36:22.416" v="799" actId="1076"/>
          <ac:spMkLst>
            <pc:docMk/>
            <pc:sldMk cId="1519282733" sldId="283"/>
            <ac:spMk id="4" creationId="{09EA110A-947D-7C21-0CC1-93C25D33EFB0}"/>
          </ac:spMkLst>
        </pc:spChg>
        <pc:spChg chg="add mod">
          <ac:chgData name="Thierry FROEHLICHER" userId="fd3ef013-3086-43f9-afd3-29783598da98" providerId="ADAL" clId="{92579BD3-AD25-4BDE-9252-6A6AB0733D61}" dt="2023-04-19T08:36:39.242" v="802" actId="1076"/>
          <ac:spMkLst>
            <pc:docMk/>
            <pc:sldMk cId="1519282733" sldId="283"/>
            <ac:spMk id="5" creationId="{BA2C9F1F-522B-ED33-D013-B8E408B7706F}"/>
          </ac:spMkLst>
        </pc:spChg>
        <pc:spChg chg="add mod">
          <ac:chgData name="Thierry FROEHLICHER" userId="fd3ef013-3086-43f9-afd3-29783598da98" providerId="ADAL" clId="{92579BD3-AD25-4BDE-9252-6A6AB0733D61}" dt="2023-04-19T08:36:51.920" v="805" actId="1076"/>
          <ac:spMkLst>
            <pc:docMk/>
            <pc:sldMk cId="1519282733" sldId="283"/>
            <ac:spMk id="8" creationId="{CECC3DC7-50B3-5CEC-DD65-AAD0A7979A42}"/>
          </ac:spMkLst>
        </pc:spChg>
        <pc:spChg chg="mod">
          <ac:chgData name="Thierry FROEHLICHER" userId="fd3ef013-3086-43f9-afd3-29783598da98" providerId="ADAL" clId="{92579BD3-AD25-4BDE-9252-6A6AB0733D61}" dt="2023-04-20T13:26:15.583" v="4580" actId="20577"/>
          <ac:spMkLst>
            <pc:docMk/>
            <pc:sldMk cId="1519282733" sldId="283"/>
            <ac:spMk id="9" creationId="{FDC274CA-80FE-95A5-B028-8170753F9DFB}"/>
          </ac:spMkLst>
        </pc:spChg>
        <pc:spChg chg="del">
          <ac:chgData name="Thierry FROEHLICHER" userId="fd3ef013-3086-43f9-afd3-29783598da98" providerId="ADAL" clId="{92579BD3-AD25-4BDE-9252-6A6AB0733D61}" dt="2023-04-19T08:35:08.593" v="784" actId="478"/>
          <ac:spMkLst>
            <pc:docMk/>
            <pc:sldMk cId="1519282733" sldId="283"/>
            <ac:spMk id="10" creationId="{E59FC683-858D-55A2-0D09-CC86BB851801}"/>
          </ac:spMkLst>
        </pc:spChg>
        <pc:spChg chg="del">
          <ac:chgData name="Thierry FROEHLICHER" userId="fd3ef013-3086-43f9-afd3-29783598da98" providerId="ADAL" clId="{92579BD3-AD25-4BDE-9252-6A6AB0733D61}" dt="2023-04-19T08:35:11.576" v="785" actId="478"/>
          <ac:spMkLst>
            <pc:docMk/>
            <pc:sldMk cId="1519282733" sldId="283"/>
            <ac:spMk id="11" creationId="{6B869448-3927-EB2E-0BF6-9BF7590157F0}"/>
          </ac:spMkLst>
        </pc:spChg>
        <pc:spChg chg="del">
          <ac:chgData name="Thierry FROEHLICHER" userId="fd3ef013-3086-43f9-afd3-29783598da98" providerId="ADAL" clId="{92579BD3-AD25-4BDE-9252-6A6AB0733D61}" dt="2023-04-19T08:35:13.784" v="786" actId="478"/>
          <ac:spMkLst>
            <pc:docMk/>
            <pc:sldMk cId="1519282733" sldId="283"/>
            <ac:spMk id="12" creationId="{0029B484-1AD0-B5B2-D75F-652EF9C02793}"/>
          </ac:spMkLst>
        </pc:spChg>
        <pc:spChg chg="del">
          <ac:chgData name="Thierry FROEHLICHER" userId="fd3ef013-3086-43f9-afd3-29783598da98" providerId="ADAL" clId="{92579BD3-AD25-4BDE-9252-6A6AB0733D61}" dt="2023-04-19T08:35:18.249" v="787" actId="478"/>
          <ac:spMkLst>
            <pc:docMk/>
            <pc:sldMk cId="1519282733" sldId="283"/>
            <ac:spMk id="13" creationId="{FD733064-8BB2-39A6-624B-A7100C3A39D2}"/>
          </ac:spMkLst>
        </pc:spChg>
        <pc:spChg chg="del">
          <ac:chgData name="Thierry FROEHLICHER" userId="fd3ef013-3086-43f9-afd3-29783598da98" providerId="ADAL" clId="{92579BD3-AD25-4BDE-9252-6A6AB0733D61}" dt="2023-04-19T08:35:21.354" v="788" actId="478"/>
          <ac:spMkLst>
            <pc:docMk/>
            <pc:sldMk cId="1519282733" sldId="283"/>
            <ac:spMk id="14" creationId="{7559ADB7-259B-7DFA-F77C-A7F02AF215E7}"/>
          </ac:spMkLst>
        </pc:spChg>
        <pc:spChg chg="del">
          <ac:chgData name="Thierry FROEHLICHER" userId="fd3ef013-3086-43f9-afd3-29783598da98" providerId="ADAL" clId="{92579BD3-AD25-4BDE-9252-6A6AB0733D61}" dt="2023-04-19T08:35:23.177" v="789" actId="478"/>
          <ac:spMkLst>
            <pc:docMk/>
            <pc:sldMk cId="1519282733" sldId="283"/>
            <ac:spMk id="15" creationId="{A20C9F48-DFCC-7B0F-9A6A-CC4BF6D9E09C}"/>
          </ac:spMkLst>
        </pc:spChg>
      </pc:sldChg>
      <pc:sldChg chg="addSp delSp modSp add mod">
        <pc:chgData name="Thierry FROEHLICHER" userId="fd3ef013-3086-43f9-afd3-29783598da98" providerId="ADAL" clId="{92579BD3-AD25-4BDE-9252-6A6AB0733D61}" dt="2023-04-20T13:54:19.374" v="5493" actId="1076"/>
        <pc:sldMkLst>
          <pc:docMk/>
          <pc:sldMk cId="2392928192" sldId="284"/>
        </pc:sldMkLst>
        <pc:spChg chg="del mod">
          <ac:chgData name="Thierry FROEHLICHER" userId="fd3ef013-3086-43f9-afd3-29783598da98" providerId="ADAL" clId="{92579BD3-AD25-4BDE-9252-6A6AB0733D61}" dt="2023-04-19T08:41:43.060" v="815" actId="478"/>
          <ac:spMkLst>
            <pc:docMk/>
            <pc:sldMk cId="2392928192" sldId="284"/>
            <ac:spMk id="3" creationId="{86B5AE12-828A-CB54-0008-1C0FE45F96F7}"/>
          </ac:spMkLst>
        </pc:spChg>
        <pc:spChg chg="add mod">
          <ac:chgData name="Thierry FROEHLICHER" userId="fd3ef013-3086-43f9-afd3-29783598da98" providerId="ADAL" clId="{92579BD3-AD25-4BDE-9252-6A6AB0733D61}" dt="2023-04-20T13:54:19.374" v="5493" actId="1076"/>
          <ac:spMkLst>
            <pc:docMk/>
            <pc:sldMk cId="2392928192" sldId="284"/>
            <ac:spMk id="4" creationId="{20323B5E-F8EE-DA9B-BE51-34428EB0A159}"/>
          </ac:spMkLst>
        </pc:spChg>
        <pc:spChg chg="mod">
          <ac:chgData name="Thierry FROEHLICHER" userId="fd3ef013-3086-43f9-afd3-29783598da98" providerId="ADAL" clId="{92579BD3-AD25-4BDE-9252-6A6AB0733D61}" dt="2023-04-20T13:28:57.957" v="4691" actId="5793"/>
          <ac:spMkLst>
            <pc:docMk/>
            <pc:sldMk cId="2392928192" sldId="284"/>
            <ac:spMk id="10" creationId="{E1BF5B2B-AD52-F383-5479-E8EB6333B573}"/>
          </ac:spMkLst>
        </pc:spChg>
      </pc:sldChg>
      <pc:sldChg chg="addSp delSp modSp add mod">
        <pc:chgData name="Thierry FROEHLICHER" userId="fd3ef013-3086-43f9-afd3-29783598da98" providerId="ADAL" clId="{92579BD3-AD25-4BDE-9252-6A6AB0733D61}" dt="2023-04-20T13:53:47.783" v="5491" actId="1076"/>
        <pc:sldMkLst>
          <pc:docMk/>
          <pc:sldMk cId="3171153380" sldId="285"/>
        </pc:sldMkLst>
        <pc:spChg chg="mod">
          <ac:chgData name="Thierry FROEHLICHER" userId="fd3ef013-3086-43f9-afd3-29783598da98" providerId="ADAL" clId="{92579BD3-AD25-4BDE-9252-6A6AB0733D61}" dt="2023-04-20T13:53:47.783" v="5491" actId="1076"/>
          <ac:spMkLst>
            <pc:docMk/>
            <pc:sldMk cId="3171153380" sldId="285"/>
            <ac:spMk id="4" creationId="{20323B5E-F8EE-DA9B-BE51-34428EB0A159}"/>
          </ac:spMkLst>
        </pc:spChg>
        <pc:spChg chg="add del mod">
          <ac:chgData name="Thierry FROEHLICHER" userId="fd3ef013-3086-43f9-afd3-29783598da98" providerId="ADAL" clId="{92579BD3-AD25-4BDE-9252-6A6AB0733D61}" dt="2023-04-20T13:53:12.661" v="5482" actId="478"/>
          <ac:spMkLst>
            <pc:docMk/>
            <pc:sldMk cId="3171153380" sldId="285"/>
            <ac:spMk id="8" creationId="{753B5AA2-B3A4-7452-0B1A-3A814F399583}"/>
          </ac:spMkLst>
        </pc:spChg>
        <pc:spChg chg="add mod">
          <ac:chgData name="Thierry FROEHLICHER" userId="fd3ef013-3086-43f9-afd3-29783598da98" providerId="ADAL" clId="{92579BD3-AD25-4BDE-9252-6A6AB0733D61}" dt="2023-04-20T13:53:41.142" v="5490" actId="1076"/>
          <ac:spMkLst>
            <pc:docMk/>
            <pc:sldMk cId="3171153380" sldId="285"/>
            <ac:spMk id="10" creationId="{D18331D2-B35A-ADB4-38FF-AE0E0E7C8C0D}"/>
          </ac:spMkLst>
        </pc:spChg>
        <pc:spChg chg="del">
          <ac:chgData name="Thierry FROEHLICHER" userId="fd3ef013-3086-43f9-afd3-29783598da98" providerId="ADAL" clId="{92579BD3-AD25-4BDE-9252-6A6AB0733D61}" dt="2023-04-19T08:49:49.577" v="985" actId="478"/>
          <ac:spMkLst>
            <pc:docMk/>
            <pc:sldMk cId="3171153380" sldId="285"/>
            <ac:spMk id="10" creationId="{E1BF5B2B-AD52-F383-5479-E8EB6333B573}"/>
          </ac:spMkLst>
        </pc:spChg>
        <pc:spChg chg="mod">
          <ac:chgData name="Thierry FROEHLICHER" userId="fd3ef013-3086-43f9-afd3-29783598da98" providerId="ADAL" clId="{92579BD3-AD25-4BDE-9252-6A6AB0733D61}" dt="2023-04-19T08:51:05.527" v="999" actId="1076"/>
          <ac:spMkLst>
            <pc:docMk/>
            <pc:sldMk cId="3171153380" sldId="285"/>
            <ac:spMk id="183" creationId="{00000000-0000-0000-0000-000000000000}"/>
          </ac:spMkLst>
        </pc:spChg>
        <pc:graphicFrameChg chg="add del mod modGraphic">
          <ac:chgData name="Thierry FROEHLICHER" userId="fd3ef013-3086-43f9-afd3-29783598da98" providerId="ADAL" clId="{92579BD3-AD25-4BDE-9252-6A6AB0733D61}" dt="2023-04-20T13:50:15.456" v="5370" actId="478"/>
          <ac:graphicFrameMkLst>
            <pc:docMk/>
            <pc:sldMk cId="3171153380" sldId="285"/>
            <ac:graphicFrameMk id="3" creationId="{DC1AC305-67E6-4C40-28A0-2990E63951F7}"/>
          </ac:graphicFrameMkLst>
        </pc:graphicFrameChg>
        <pc:graphicFrameChg chg="add del mod modGraphic">
          <ac:chgData name="Thierry FROEHLICHER" userId="fd3ef013-3086-43f9-afd3-29783598da98" providerId="ADAL" clId="{92579BD3-AD25-4BDE-9252-6A6AB0733D61}" dt="2023-04-20T13:53:08.528" v="5481" actId="478"/>
          <ac:graphicFrameMkLst>
            <pc:docMk/>
            <pc:sldMk cId="3171153380" sldId="285"/>
            <ac:graphicFrameMk id="5" creationId="{970D485F-D985-5E62-4F44-8E2099A315F5}"/>
          </ac:graphicFrameMkLst>
        </pc:graphicFrameChg>
      </pc:sldChg>
      <pc:sldChg chg="addSp delSp modSp add mod">
        <pc:chgData name="Thierry FROEHLICHER" userId="fd3ef013-3086-43f9-afd3-29783598da98" providerId="ADAL" clId="{92579BD3-AD25-4BDE-9252-6A6AB0733D61}" dt="2023-04-19T12:06:05.939" v="3861"/>
        <pc:sldMkLst>
          <pc:docMk/>
          <pc:sldMk cId="137213131" sldId="286"/>
        </pc:sldMkLst>
        <pc:spChg chg="add del mod">
          <ac:chgData name="Thierry FROEHLICHER" userId="fd3ef013-3086-43f9-afd3-29783598da98" providerId="ADAL" clId="{92579BD3-AD25-4BDE-9252-6A6AB0733D61}" dt="2023-04-19T08:53:41.404" v="1014" actId="478"/>
          <ac:spMkLst>
            <pc:docMk/>
            <pc:sldMk cId="137213131" sldId="286"/>
            <ac:spMk id="6" creationId="{9C944E71-5E60-1421-4E03-DD81A1E94F73}"/>
          </ac:spMkLst>
        </pc:spChg>
        <pc:spChg chg="add del mod">
          <ac:chgData name="Thierry FROEHLICHER" userId="fd3ef013-3086-43f9-afd3-29783598da98" providerId="ADAL" clId="{92579BD3-AD25-4BDE-9252-6A6AB0733D61}" dt="2023-04-19T08:53:53.460" v="1018" actId="478"/>
          <ac:spMkLst>
            <pc:docMk/>
            <pc:sldMk cId="137213131" sldId="286"/>
            <ac:spMk id="8" creationId="{26B02734-878A-0422-D557-E9A1F3A7D137}"/>
          </ac:spMkLst>
        </pc:spChg>
        <pc:spChg chg="add mod">
          <ac:chgData name="Thierry FROEHLICHER" userId="fd3ef013-3086-43f9-afd3-29783598da98" providerId="ADAL" clId="{92579BD3-AD25-4BDE-9252-6A6AB0733D61}" dt="2023-04-19T08:54:00.567" v="1019" actId="1076"/>
          <ac:spMkLst>
            <pc:docMk/>
            <pc:sldMk cId="137213131" sldId="286"/>
            <ac:spMk id="9" creationId="{DBD596F7-8F61-22E0-2047-CA5BE48D731A}"/>
          </ac:spMkLst>
        </pc:spChg>
        <pc:spChg chg="add del">
          <ac:chgData name="Thierry FROEHLICHER" userId="fd3ef013-3086-43f9-afd3-29783598da98" providerId="ADAL" clId="{92579BD3-AD25-4BDE-9252-6A6AB0733D61}" dt="2023-04-19T08:53:43.906" v="1015" actId="478"/>
          <ac:spMkLst>
            <pc:docMk/>
            <pc:sldMk cId="137213131" sldId="286"/>
            <ac:spMk id="149" creationId="{00000000-0000-0000-0000-000000000000}"/>
          </ac:spMkLst>
        </pc:spChg>
        <pc:spChg chg="mod">
          <ac:chgData name="Thierry FROEHLICHER" userId="fd3ef013-3086-43f9-afd3-29783598da98" providerId="ADAL" clId="{92579BD3-AD25-4BDE-9252-6A6AB0733D61}" dt="2023-04-19T12:06:05.939" v="3861"/>
          <ac:spMkLst>
            <pc:docMk/>
            <pc:sldMk cId="137213131" sldId="286"/>
            <ac:spMk id="150" creationId="{00000000-0000-0000-0000-000000000000}"/>
          </ac:spMkLst>
        </pc:spChg>
      </pc:sldChg>
      <pc:sldChg chg="addSp delSp modSp add del mod">
        <pc:chgData name="Thierry FROEHLICHER" userId="fd3ef013-3086-43f9-afd3-29783598da98" providerId="ADAL" clId="{92579BD3-AD25-4BDE-9252-6A6AB0733D61}" dt="2023-04-20T13:30:26.861" v="4703" actId="20577"/>
        <pc:sldMkLst>
          <pc:docMk/>
          <pc:sldMk cId="3079139344" sldId="287"/>
        </pc:sldMkLst>
        <pc:spChg chg="add mod">
          <ac:chgData name="Thierry FROEHLICHER" userId="fd3ef013-3086-43f9-afd3-29783598da98" providerId="ADAL" clId="{92579BD3-AD25-4BDE-9252-6A6AB0733D61}" dt="2023-04-19T08:58:15.040" v="1267" actId="1076"/>
          <ac:spMkLst>
            <pc:docMk/>
            <pc:sldMk cId="3079139344" sldId="287"/>
            <ac:spMk id="3" creationId="{67D45BB3-6E8F-5E03-3342-76F4A7B6A74A}"/>
          </ac:spMkLst>
        </pc:spChg>
        <pc:spChg chg="del mod">
          <ac:chgData name="Thierry FROEHLICHER" userId="fd3ef013-3086-43f9-afd3-29783598da98" providerId="ADAL" clId="{92579BD3-AD25-4BDE-9252-6A6AB0733D61}" dt="2023-04-19T08:55:44.172" v="1132" actId="478"/>
          <ac:spMkLst>
            <pc:docMk/>
            <pc:sldMk cId="3079139344" sldId="287"/>
            <ac:spMk id="4" creationId="{20323B5E-F8EE-DA9B-BE51-34428EB0A159}"/>
          </ac:spMkLst>
        </pc:spChg>
        <pc:spChg chg="add mod">
          <ac:chgData name="Thierry FROEHLICHER" userId="fd3ef013-3086-43f9-afd3-29783598da98" providerId="ADAL" clId="{92579BD3-AD25-4BDE-9252-6A6AB0733D61}" dt="2023-04-19T08:59:18.632" v="1321" actId="20577"/>
          <ac:spMkLst>
            <pc:docMk/>
            <pc:sldMk cId="3079139344" sldId="287"/>
            <ac:spMk id="8" creationId="{3E211157-FA1A-2AAF-6E42-0436AB883634}"/>
          </ac:spMkLst>
        </pc:spChg>
        <pc:spChg chg="mod">
          <ac:chgData name="Thierry FROEHLICHER" userId="fd3ef013-3086-43f9-afd3-29783598da98" providerId="ADAL" clId="{92579BD3-AD25-4BDE-9252-6A6AB0733D61}" dt="2023-04-20T13:30:19.488" v="4699" actId="20577"/>
          <ac:spMkLst>
            <pc:docMk/>
            <pc:sldMk cId="3079139344" sldId="287"/>
            <ac:spMk id="10" creationId="{E1BF5B2B-AD52-F383-5479-E8EB6333B573}"/>
          </ac:spMkLst>
        </pc:spChg>
        <pc:spChg chg="add mod">
          <ac:chgData name="Thierry FROEHLICHER" userId="fd3ef013-3086-43f9-afd3-29783598da98" providerId="ADAL" clId="{92579BD3-AD25-4BDE-9252-6A6AB0733D61}" dt="2023-04-20T13:30:26.861" v="4703" actId="20577"/>
          <ac:spMkLst>
            <pc:docMk/>
            <pc:sldMk cId="3079139344" sldId="287"/>
            <ac:spMk id="11" creationId="{99C35751-AA90-4D23-EF92-4942D879191B}"/>
          </ac:spMkLst>
        </pc:spChg>
        <pc:spChg chg="mod">
          <ac:chgData name="Thierry FROEHLICHER" userId="fd3ef013-3086-43f9-afd3-29783598da98" providerId="ADAL" clId="{92579BD3-AD25-4BDE-9252-6A6AB0733D61}" dt="2023-04-19T09:02:44.081" v="1679" actId="20577"/>
          <ac:spMkLst>
            <pc:docMk/>
            <pc:sldMk cId="3079139344" sldId="287"/>
            <ac:spMk id="183" creationId="{00000000-0000-0000-0000-000000000000}"/>
          </ac:spMkLst>
        </pc:spChg>
      </pc:sldChg>
      <pc:sldChg chg="addSp delSp modSp add mod">
        <pc:chgData name="Thierry FROEHLICHER" userId="fd3ef013-3086-43f9-afd3-29783598da98" providerId="ADAL" clId="{92579BD3-AD25-4BDE-9252-6A6AB0733D61}" dt="2023-04-19T11:50:13.637" v="3349" actId="1076"/>
        <pc:sldMkLst>
          <pc:docMk/>
          <pc:sldMk cId="2815325912" sldId="288"/>
        </pc:sldMkLst>
        <pc:spChg chg="del">
          <ac:chgData name="Thierry FROEHLICHER" userId="fd3ef013-3086-43f9-afd3-29783598da98" providerId="ADAL" clId="{92579BD3-AD25-4BDE-9252-6A6AB0733D61}" dt="2023-04-19T09:08:07.487" v="1776" actId="478"/>
          <ac:spMkLst>
            <pc:docMk/>
            <pc:sldMk cId="2815325912" sldId="288"/>
            <ac:spMk id="3" creationId="{67D45BB3-6E8F-5E03-3342-76F4A7B6A74A}"/>
          </ac:spMkLst>
        </pc:spChg>
        <pc:spChg chg="add mod">
          <ac:chgData name="Thierry FROEHLICHER" userId="fd3ef013-3086-43f9-afd3-29783598da98" providerId="ADAL" clId="{92579BD3-AD25-4BDE-9252-6A6AB0733D61}" dt="2023-04-19T11:50:13.637" v="3349" actId="1076"/>
          <ac:spMkLst>
            <pc:docMk/>
            <pc:sldMk cId="2815325912" sldId="288"/>
            <ac:spMk id="5" creationId="{2638BD02-6734-90E6-DFD2-B4B483876A38}"/>
          </ac:spMkLst>
        </pc:spChg>
        <pc:spChg chg="del">
          <ac:chgData name="Thierry FROEHLICHER" userId="fd3ef013-3086-43f9-afd3-29783598da98" providerId="ADAL" clId="{92579BD3-AD25-4BDE-9252-6A6AB0733D61}" dt="2023-04-19T09:08:09.542" v="1777" actId="478"/>
          <ac:spMkLst>
            <pc:docMk/>
            <pc:sldMk cId="2815325912" sldId="288"/>
            <ac:spMk id="8" creationId="{3E211157-FA1A-2AAF-6E42-0436AB883634}"/>
          </ac:spMkLst>
        </pc:spChg>
        <pc:spChg chg="del">
          <ac:chgData name="Thierry FROEHLICHER" userId="fd3ef013-3086-43f9-afd3-29783598da98" providerId="ADAL" clId="{92579BD3-AD25-4BDE-9252-6A6AB0733D61}" dt="2023-04-19T09:08:04.570" v="1775" actId="478"/>
          <ac:spMkLst>
            <pc:docMk/>
            <pc:sldMk cId="2815325912" sldId="288"/>
            <ac:spMk id="10" creationId="{E1BF5B2B-AD52-F383-5479-E8EB6333B573}"/>
          </ac:spMkLst>
        </pc:spChg>
        <pc:spChg chg="del">
          <ac:chgData name="Thierry FROEHLICHER" userId="fd3ef013-3086-43f9-afd3-29783598da98" providerId="ADAL" clId="{92579BD3-AD25-4BDE-9252-6A6AB0733D61}" dt="2023-04-19T09:08:12.291" v="1778" actId="478"/>
          <ac:spMkLst>
            <pc:docMk/>
            <pc:sldMk cId="2815325912" sldId="288"/>
            <ac:spMk id="11" creationId="{99C35751-AA90-4D23-EF92-4942D879191B}"/>
          </ac:spMkLst>
        </pc:spChg>
        <pc:spChg chg="mod">
          <ac:chgData name="Thierry FROEHLICHER" userId="fd3ef013-3086-43f9-afd3-29783598da98" providerId="ADAL" clId="{92579BD3-AD25-4BDE-9252-6A6AB0733D61}" dt="2023-04-19T09:28:15.507" v="1801" actId="1076"/>
          <ac:spMkLst>
            <pc:docMk/>
            <pc:sldMk cId="2815325912" sldId="288"/>
            <ac:spMk id="183" creationId="{00000000-0000-0000-0000-000000000000}"/>
          </ac:spMkLst>
        </pc:spChg>
      </pc:sldChg>
      <pc:sldChg chg="addSp delSp modSp add del mod">
        <pc:chgData name="Thierry FROEHLICHER" userId="fd3ef013-3086-43f9-afd3-29783598da98" providerId="ADAL" clId="{92579BD3-AD25-4BDE-9252-6A6AB0733D61}" dt="2023-04-19T09:59:19.394" v="2737" actId="47"/>
        <pc:sldMkLst>
          <pc:docMk/>
          <pc:sldMk cId="2857020652" sldId="289"/>
        </pc:sldMkLst>
        <pc:spChg chg="add del mod">
          <ac:chgData name="Thierry FROEHLICHER" userId="fd3ef013-3086-43f9-afd3-29783598da98" providerId="ADAL" clId="{92579BD3-AD25-4BDE-9252-6A6AB0733D61}" dt="2023-04-19T09:52:17.860" v="2668" actId="478"/>
          <ac:spMkLst>
            <pc:docMk/>
            <pc:sldMk cId="2857020652" sldId="289"/>
            <ac:spMk id="3" creationId="{AE3E9F5C-4135-EC88-5EAA-F123295B633A}"/>
          </ac:spMkLst>
        </pc:spChg>
        <pc:spChg chg="del mod">
          <ac:chgData name="Thierry FROEHLICHER" userId="fd3ef013-3086-43f9-afd3-29783598da98" providerId="ADAL" clId="{92579BD3-AD25-4BDE-9252-6A6AB0733D61}" dt="2023-04-19T09:59:13.610" v="2736" actId="478"/>
          <ac:spMkLst>
            <pc:docMk/>
            <pc:sldMk cId="2857020652" sldId="289"/>
            <ac:spMk id="5" creationId="{2638BD02-6734-90E6-DFD2-B4B483876A38}"/>
          </ac:spMkLst>
        </pc:spChg>
        <pc:spChg chg="mod">
          <ac:chgData name="Thierry FROEHLICHER" userId="fd3ef013-3086-43f9-afd3-29783598da98" providerId="ADAL" clId="{92579BD3-AD25-4BDE-9252-6A6AB0733D61}" dt="2023-04-19T09:33:35.805" v="1955" actId="1076"/>
          <ac:spMkLst>
            <pc:docMk/>
            <pc:sldMk cId="2857020652" sldId="289"/>
            <ac:spMk id="183" creationId="{00000000-0000-0000-0000-000000000000}"/>
          </ac:spMkLst>
        </pc:spChg>
        <pc:picChg chg="mod">
          <ac:chgData name="Thierry FROEHLICHER" userId="fd3ef013-3086-43f9-afd3-29783598da98" providerId="ADAL" clId="{92579BD3-AD25-4BDE-9252-6A6AB0733D61}" dt="2023-04-19T09:33:32.085" v="1954" actId="1076"/>
          <ac:picMkLst>
            <pc:docMk/>
            <pc:sldMk cId="2857020652" sldId="289"/>
            <ac:picMk id="6" creationId="{49F00AF6-FA28-2B9C-1D0A-878C007727CF}"/>
          </ac:picMkLst>
        </pc:picChg>
      </pc:sldChg>
      <pc:sldChg chg="addSp delSp modSp add mod">
        <pc:chgData name="Thierry FROEHLICHER" userId="fd3ef013-3086-43f9-afd3-29783598da98" providerId="ADAL" clId="{92579BD3-AD25-4BDE-9252-6A6AB0733D61}" dt="2023-04-20T13:45:10.002" v="5279" actId="20577"/>
        <pc:sldMkLst>
          <pc:docMk/>
          <pc:sldMk cId="2336145757" sldId="290"/>
        </pc:sldMkLst>
        <pc:spChg chg="add del mod">
          <ac:chgData name="Thierry FROEHLICHER" userId="fd3ef013-3086-43f9-afd3-29783598da98" providerId="ADAL" clId="{92579BD3-AD25-4BDE-9252-6A6AB0733D61}" dt="2023-04-19T09:54:44.136" v="2693" actId="478"/>
          <ac:spMkLst>
            <pc:docMk/>
            <pc:sldMk cId="2336145757" sldId="290"/>
            <ac:spMk id="4" creationId="{D8995EE2-58EA-8D7C-DD0A-03A9F5C8E54C}"/>
          </ac:spMkLst>
        </pc:spChg>
        <pc:spChg chg="del mod">
          <ac:chgData name="Thierry FROEHLICHER" userId="fd3ef013-3086-43f9-afd3-29783598da98" providerId="ADAL" clId="{92579BD3-AD25-4BDE-9252-6A6AB0733D61}" dt="2023-04-19T09:55:45.965" v="2707" actId="478"/>
          <ac:spMkLst>
            <pc:docMk/>
            <pc:sldMk cId="2336145757" sldId="290"/>
            <ac:spMk id="5" creationId="{2638BD02-6734-90E6-DFD2-B4B483876A38}"/>
          </ac:spMkLst>
        </pc:spChg>
        <pc:spChg chg="add mod">
          <ac:chgData name="Thierry FROEHLICHER" userId="fd3ef013-3086-43f9-afd3-29783598da98" providerId="ADAL" clId="{92579BD3-AD25-4BDE-9252-6A6AB0733D61}" dt="2023-04-20T13:33:27.821" v="4867" actId="20577"/>
          <ac:spMkLst>
            <pc:docMk/>
            <pc:sldMk cId="2336145757" sldId="290"/>
            <ac:spMk id="9" creationId="{0F9834DB-FD37-A95C-1B2F-996F83088246}"/>
          </ac:spMkLst>
        </pc:spChg>
        <pc:spChg chg="add mod">
          <ac:chgData name="Thierry FROEHLICHER" userId="fd3ef013-3086-43f9-afd3-29783598da98" providerId="ADAL" clId="{92579BD3-AD25-4BDE-9252-6A6AB0733D61}" dt="2023-04-19T11:58:49.734" v="3565" actId="20577"/>
          <ac:spMkLst>
            <pc:docMk/>
            <pc:sldMk cId="2336145757" sldId="290"/>
            <ac:spMk id="11" creationId="{B6E60E0C-9ADB-6334-4399-8CD428974F23}"/>
          </ac:spMkLst>
        </pc:spChg>
        <pc:spChg chg="add del mod">
          <ac:chgData name="Thierry FROEHLICHER" userId="fd3ef013-3086-43f9-afd3-29783598da98" providerId="ADAL" clId="{92579BD3-AD25-4BDE-9252-6A6AB0733D61}" dt="2023-04-19T10:00:49.272" v="2749"/>
          <ac:spMkLst>
            <pc:docMk/>
            <pc:sldMk cId="2336145757" sldId="290"/>
            <ac:spMk id="13" creationId="{79DE8EC7-BE45-B191-A5AB-D4C920F72052}"/>
          </ac:spMkLst>
        </pc:spChg>
        <pc:spChg chg="add del mod">
          <ac:chgData name="Thierry FROEHLICHER" userId="fd3ef013-3086-43f9-afd3-29783598da98" providerId="ADAL" clId="{92579BD3-AD25-4BDE-9252-6A6AB0733D61}" dt="2023-04-20T13:31:28.614" v="4772"/>
          <ac:spMkLst>
            <pc:docMk/>
            <pc:sldMk cId="2336145757" sldId="290"/>
            <ac:spMk id="15" creationId="{ED051CAD-C857-B7F9-713B-198A5353CA96}"/>
          </ac:spMkLst>
        </pc:spChg>
        <pc:spChg chg="add mod">
          <ac:chgData name="Thierry FROEHLICHER" userId="fd3ef013-3086-43f9-afd3-29783598da98" providerId="ADAL" clId="{92579BD3-AD25-4BDE-9252-6A6AB0733D61}" dt="2023-04-20T13:45:10.002" v="5279" actId="20577"/>
          <ac:spMkLst>
            <pc:docMk/>
            <pc:sldMk cId="2336145757" sldId="290"/>
            <ac:spMk id="17" creationId="{3CFD839B-CAC5-F192-AE44-53234DF6D3C1}"/>
          </ac:spMkLst>
        </pc:spChg>
      </pc:sldChg>
      <pc:sldChg chg="addSp delSp modSp add mod">
        <pc:chgData name="Thierry FROEHLICHER" userId="fd3ef013-3086-43f9-afd3-29783598da98" providerId="ADAL" clId="{92579BD3-AD25-4BDE-9252-6A6AB0733D61}" dt="2023-04-21T08:58:09.519" v="5537" actId="6549"/>
        <pc:sldMkLst>
          <pc:docMk/>
          <pc:sldMk cId="1595867442" sldId="291"/>
        </pc:sldMkLst>
        <pc:spChg chg="add del mod">
          <ac:chgData name="Thierry FROEHLICHER" userId="fd3ef013-3086-43f9-afd3-29783598da98" providerId="ADAL" clId="{92579BD3-AD25-4BDE-9252-6A6AB0733D61}" dt="2023-04-19T10:11:26.044" v="3111" actId="478"/>
          <ac:spMkLst>
            <pc:docMk/>
            <pc:sldMk cId="1595867442" sldId="291"/>
            <ac:spMk id="4" creationId="{9A088F3B-D4D3-DD05-60B0-E4A1C3098742}"/>
          </ac:spMkLst>
        </pc:spChg>
        <pc:spChg chg="add mod">
          <ac:chgData name="Thierry FROEHLICHER" userId="fd3ef013-3086-43f9-afd3-29783598da98" providerId="ADAL" clId="{92579BD3-AD25-4BDE-9252-6A6AB0733D61}" dt="2023-04-19T10:16:32.016" v="3187" actId="1076"/>
          <ac:spMkLst>
            <pc:docMk/>
            <pc:sldMk cId="1595867442" sldId="291"/>
            <ac:spMk id="8" creationId="{1675D8EA-877C-3339-B774-CA284B783A0F}"/>
          </ac:spMkLst>
        </pc:spChg>
        <pc:spChg chg="del">
          <ac:chgData name="Thierry FROEHLICHER" userId="fd3ef013-3086-43f9-afd3-29783598da98" providerId="ADAL" clId="{92579BD3-AD25-4BDE-9252-6A6AB0733D61}" dt="2023-04-19T10:06:42.039" v="2969" actId="478"/>
          <ac:spMkLst>
            <pc:docMk/>
            <pc:sldMk cId="1595867442" sldId="291"/>
            <ac:spMk id="9" creationId="{0F9834DB-FD37-A95C-1B2F-996F83088246}"/>
          </ac:spMkLst>
        </pc:spChg>
        <pc:spChg chg="del mod">
          <ac:chgData name="Thierry FROEHLICHER" userId="fd3ef013-3086-43f9-afd3-29783598da98" providerId="ADAL" clId="{92579BD3-AD25-4BDE-9252-6A6AB0733D61}" dt="2023-04-19T10:06:48.448" v="2971" actId="478"/>
          <ac:spMkLst>
            <pc:docMk/>
            <pc:sldMk cId="1595867442" sldId="291"/>
            <ac:spMk id="11" creationId="{B6E60E0C-9ADB-6334-4399-8CD428974F23}"/>
          </ac:spMkLst>
        </pc:spChg>
        <pc:spChg chg="add mod">
          <ac:chgData name="Thierry FROEHLICHER" userId="fd3ef013-3086-43f9-afd3-29783598da98" providerId="ADAL" clId="{92579BD3-AD25-4BDE-9252-6A6AB0733D61}" dt="2023-04-19T10:16:29.160" v="3186" actId="1076"/>
          <ac:spMkLst>
            <pc:docMk/>
            <pc:sldMk cId="1595867442" sldId="291"/>
            <ac:spMk id="12" creationId="{10238A36-92BF-F4BA-FFE5-3CDC7EE73D35}"/>
          </ac:spMkLst>
        </pc:spChg>
        <pc:spChg chg="add del mod">
          <ac:chgData name="Thierry FROEHLICHER" userId="fd3ef013-3086-43f9-afd3-29783598da98" providerId="ADAL" clId="{92579BD3-AD25-4BDE-9252-6A6AB0733D61}" dt="2023-04-19T10:13:36.730" v="3134" actId="478"/>
          <ac:spMkLst>
            <pc:docMk/>
            <pc:sldMk cId="1595867442" sldId="291"/>
            <ac:spMk id="13" creationId="{79DE8EC7-BE45-B191-A5AB-D4C920F72052}"/>
          </ac:spMkLst>
        </pc:spChg>
        <pc:spChg chg="add mod">
          <ac:chgData name="Thierry FROEHLICHER" userId="fd3ef013-3086-43f9-afd3-29783598da98" providerId="ADAL" clId="{92579BD3-AD25-4BDE-9252-6A6AB0733D61}" dt="2023-04-19T10:23:22.539" v="3347" actId="20577"/>
          <ac:spMkLst>
            <pc:docMk/>
            <pc:sldMk cId="1595867442" sldId="291"/>
            <ac:spMk id="15" creationId="{0FCF4478-0CE2-562F-38F1-0D9E2DF75FDE}"/>
          </ac:spMkLst>
        </pc:spChg>
        <pc:spChg chg="add mod">
          <ac:chgData name="Thierry FROEHLICHER" userId="fd3ef013-3086-43f9-afd3-29783598da98" providerId="ADAL" clId="{92579BD3-AD25-4BDE-9252-6A6AB0733D61}" dt="2023-04-19T10:21:40.979" v="3344" actId="20577"/>
          <ac:spMkLst>
            <pc:docMk/>
            <pc:sldMk cId="1595867442" sldId="291"/>
            <ac:spMk id="16" creationId="{B4976A78-A79C-168B-B88E-DB1B1E500DE5}"/>
          </ac:spMkLst>
        </pc:spChg>
        <pc:spChg chg="mod">
          <ac:chgData name="Thierry FROEHLICHER" userId="fd3ef013-3086-43f9-afd3-29783598da98" providerId="ADAL" clId="{92579BD3-AD25-4BDE-9252-6A6AB0733D61}" dt="2023-04-21T08:58:09.519" v="5537" actId="6549"/>
          <ac:spMkLst>
            <pc:docMk/>
            <pc:sldMk cId="1595867442" sldId="291"/>
            <ac:spMk id="183" creationId="{00000000-0000-0000-0000-000000000000}"/>
          </ac:spMkLst>
        </pc:spChg>
      </pc:sldChg>
      <pc:sldChg chg="modSp add mod">
        <pc:chgData name="Thierry FROEHLICHER" userId="fd3ef013-3086-43f9-afd3-29783598da98" providerId="ADAL" clId="{92579BD3-AD25-4BDE-9252-6A6AB0733D61}" dt="2023-04-19T12:05:49.729" v="3859" actId="20577"/>
        <pc:sldMkLst>
          <pc:docMk/>
          <pc:sldMk cId="1092516066" sldId="292"/>
        </pc:sldMkLst>
        <pc:spChg chg="mod">
          <ac:chgData name="Thierry FROEHLICHER" userId="fd3ef013-3086-43f9-afd3-29783598da98" providerId="ADAL" clId="{92579BD3-AD25-4BDE-9252-6A6AB0733D61}" dt="2023-04-19T12:05:21.782" v="3824" actId="1076"/>
          <ac:spMkLst>
            <pc:docMk/>
            <pc:sldMk cId="1092516066" sldId="292"/>
            <ac:spMk id="9" creationId="{DBD596F7-8F61-22E0-2047-CA5BE48D731A}"/>
          </ac:spMkLst>
        </pc:spChg>
        <pc:spChg chg="mod">
          <ac:chgData name="Thierry FROEHLICHER" userId="fd3ef013-3086-43f9-afd3-29783598da98" providerId="ADAL" clId="{92579BD3-AD25-4BDE-9252-6A6AB0733D61}" dt="2023-04-19T12:05:49.729" v="3859" actId="20577"/>
          <ac:spMkLst>
            <pc:docMk/>
            <pc:sldMk cId="1092516066" sldId="292"/>
            <ac:spMk id="150" creationId="{00000000-0000-0000-0000-000000000000}"/>
          </ac:spMkLst>
        </pc:spChg>
      </pc:sldChg>
      <pc:sldChg chg="addSp delSp modSp add mod">
        <pc:chgData name="Thierry FROEHLICHER" userId="fd3ef013-3086-43f9-afd3-29783598da98" providerId="ADAL" clId="{92579BD3-AD25-4BDE-9252-6A6AB0733D61}" dt="2023-04-20T13:36:14.451" v="4897" actId="20577"/>
        <pc:sldMkLst>
          <pc:docMk/>
          <pc:sldMk cId="134928119" sldId="293"/>
        </pc:sldMkLst>
        <pc:spChg chg="add mod">
          <ac:chgData name="Thierry FROEHLICHER" userId="fd3ef013-3086-43f9-afd3-29783598da98" providerId="ADAL" clId="{92579BD3-AD25-4BDE-9252-6A6AB0733D61}" dt="2023-04-19T12:15:14.600" v="4471" actId="14100"/>
          <ac:spMkLst>
            <pc:docMk/>
            <pc:sldMk cId="134928119" sldId="293"/>
            <ac:spMk id="3" creationId="{25B362EF-F697-30F8-F937-32A8EFF003CB}"/>
          </ac:spMkLst>
        </pc:spChg>
        <pc:spChg chg="mod">
          <ac:chgData name="Thierry FROEHLICHER" userId="fd3ef013-3086-43f9-afd3-29783598da98" providerId="ADAL" clId="{92579BD3-AD25-4BDE-9252-6A6AB0733D61}" dt="2023-04-19T12:15:03.548" v="4468" actId="113"/>
          <ac:spMkLst>
            <pc:docMk/>
            <pc:sldMk cId="134928119" sldId="293"/>
            <ac:spMk id="8" creationId="{1675D8EA-877C-3339-B774-CA284B783A0F}"/>
          </ac:spMkLst>
        </pc:spChg>
        <pc:spChg chg="del mod">
          <ac:chgData name="Thierry FROEHLICHER" userId="fd3ef013-3086-43f9-afd3-29783598da98" providerId="ADAL" clId="{92579BD3-AD25-4BDE-9252-6A6AB0733D61}" dt="2023-04-19T12:12:56.474" v="4259" actId="478"/>
          <ac:spMkLst>
            <pc:docMk/>
            <pc:sldMk cId="134928119" sldId="293"/>
            <ac:spMk id="12" creationId="{10238A36-92BF-F4BA-FFE5-3CDC7EE73D35}"/>
          </ac:spMkLst>
        </pc:spChg>
        <pc:spChg chg="mod">
          <ac:chgData name="Thierry FROEHLICHER" userId="fd3ef013-3086-43f9-afd3-29783598da98" providerId="ADAL" clId="{92579BD3-AD25-4BDE-9252-6A6AB0733D61}" dt="2023-04-19T12:11:30.456" v="4220" actId="20577"/>
          <ac:spMkLst>
            <pc:docMk/>
            <pc:sldMk cId="134928119" sldId="293"/>
            <ac:spMk id="15" creationId="{0FCF4478-0CE2-562F-38F1-0D9E2DF75FDE}"/>
          </ac:spMkLst>
        </pc:spChg>
        <pc:spChg chg="mod">
          <ac:chgData name="Thierry FROEHLICHER" userId="fd3ef013-3086-43f9-afd3-29783598da98" providerId="ADAL" clId="{92579BD3-AD25-4BDE-9252-6A6AB0733D61}" dt="2023-04-19T12:14:42.301" v="4466" actId="20577"/>
          <ac:spMkLst>
            <pc:docMk/>
            <pc:sldMk cId="134928119" sldId="293"/>
            <ac:spMk id="16" creationId="{B4976A78-A79C-168B-B88E-DB1B1E500DE5}"/>
          </ac:spMkLst>
        </pc:spChg>
        <pc:spChg chg="mod">
          <ac:chgData name="Thierry FROEHLICHER" userId="fd3ef013-3086-43f9-afd3-29783598da98" providerId="ADAL" clId="{92579BD3-AD25-4BDE-9252-6A6AB0733D61}" dt="2023-04-20T13:36:14.451" v="4897" actId="20577"/>
          <ac:spMkLst>
            <pc:docMk/>
            <pc:sldMk cId="134928119" sldId="293"/>
            <ac:spMk id="183" creationId="{00000000-0000-0000-0000-000000000000}"/>
          </ac:spMkLst>
        </pc:spChg>
      </pc:sldChg>
      <pc:sldChg chg="modSp add mod">
        <pc:chgData name="Thierry FROEHLICHER" userId="fd3ef013-3086-43f9-afd3-29783598da98" providerId="ADAL" clId="{92579BD3-AD25-4BDE-9252-6A6AB0733D61}" dt="2023-04-19T12:21:04.208" v="4509" actId="20577"/>
        <pc:sldMkLst>
          <pc:docMk/>
          <pc:sldMk cId="4127700810" sldId="294"/>
        </pc:sldMkLst>
        <pc:spChg chg="mod">
          <ac:chgData name="Thierry FROEHLICHER" userId="fd3ef013-3086-43f9-afd3-29783598da98" providerId="ADAL" clId="{92579BD3-AD25-4BDE-9252-6A6AB0733D61}" dt="2023-04-19T12:21:04.208" v="4509" actId="20577"/>
          <ac:spMkLst>
            <pc:docMk/>
            <pc:sldMk cId="4127700810" sldId="294"/>
            <ac:spMk id="9" creationId="{DBD596F7-8F61-22E0-2047-CA5BE48D731A}"/>
          </ac:spMkLst>
        </pc:spChg>
      </pc:sldChg>
      <pc:sldChg chg="addSp delSp modSp add mod">
        <pc:chgData name="Thierry FROEHLICHER" userId="fd3ef013-3086-43f9-afd3-29783598da98" providerId="ADAL" clId="{92579BD3-AD25-4BDE-9252-6A6AB0733D61}" dt="2023-04-21T08:58:32.507" v="5538" actId="1076"/>
        <pc:sldMkLst>
          <pc:docMk/>
          <pc:sldMk cId="2854926483" sldId="295"/>
        </pc:sldMkLst>
        <pc:spChg chg="add mod">
          <ac:chgData name="Thierry FROEHLICHER" userId="fd3ef013-3086-43f9-afd3-29783598da98" providerId="ADAL" clId="{92579BD3-AD25-4BDE-9252-6A6AB0733D61}" dt="2023-04-21T08:58:32.507" v="5538" actId="1076"/>
          <ac:spMkLst>
            <pc:docMk/>
            <pc:sldMk cId="2854926483" sldId="295"/>
            <ac:spMk id="4" creationId="{B56806F9-1859-BC4C-515C-1F2056D9E1F8}"/>
          </ac:spMkLst>
        </pc:spChg>
        <pc:spChg chg="add mod">
          <ac:chgData name="Thierry FROEHLICHER" userId="fd3ef013-3086-43f9-afd3-29783598da98" providerId="ADAL" clId="{92579BD3-AD25-4BDE-9252-6A6AB0733D61}" dt="2023-04-20T13:44:07.321" v="5278" actId="1076"/>
          <ac:spMkLst>
            <pc:docMk/>
            <pc:sldMk cId="2854926483" sldId="295"/>
            <ac:spMk id="5" creationId="{90B7BAFA-2A60-97FA-4F80-659A601A76CA}"/>
          </ac:spMkLst>
        </pc:spChg>
        <pc:spChg chg="mod">
          <ac:chgData name="Thierry FROEHLICHER" userId="fd3ef013-3086-43f9-afd3-29783598da98" providerId="ADAL" clId="{92579BD3-AD25-4BDE-9252-6A6AB0733D61}" dt="2023-04-20T13:43:08.202" v="5231" actId="5793"/>
          <ac:spMkLst>
            <pc:docMk/>
            <pc:sldMk cId="2854926483" sldId="295"/>
            <ac:spMk id="8" creationId="{1675D8EA-877C-3339-B774-CA284B783A0F}"/>
          </ac:spMkLst>
        </pc:spChg>
        <pc:spChg chg="add mod">
          <ac:chgData name="Thierry FROEHLICHER" userId="fd3ef013-3086-43f9-afd3-29783598da98" providerId="ADAL" clId="{92579BD3-AD25-4BDE-9252-6A6AB0733D61}" dt="2023-04-20T13:43:56.881" v="5276" actId="1076"/>
          <ac:spMkLst>
            <pc:docMk/>
            <pc:sldMk cId="2854926483" sldId="295"/>
            <ac:spMk id="9" creationId="{C0888938-E803-C3BB-C63B-0D54DF18032B}"/>
          </ac:spMkLst>
        </pc:spChg>
        <pc:spChg chg="mod">
          <ac:chgData name="Thierry FROEHLICHER" userId="fd3ef013-3086-43f9-afd3-29783598da98" providerId="ADAL" clId="{92579BD3-AD25-4BDE-9252-6A6AB0733D61}" dt="2023-04-20T13:44:03.376" v="5277" actId="1076"/>
          <ac:spMkLst>
            <pc:docMk/>
            <pc:sldMk cId="2854926483" sldId="295"/>
            <ac:spMk id="12" creationId="{10238A36-92BF-F4BA-FFE5-3CDC7EE73D35}"/>
          </ac:spMkLst>
        </pc:spChg>
        <pc:spChg chg="del mod">
          <ac:chgData name="Thierry FROEHLICHER" userId="fd3ef013-3086-43f9-afd3-29783598da98" providerId="ADAL" clId="{92579BD3-AD25-4BDE-9252-6A6AB0733D61}" dt="2023-04-20T13:42:59.386" v="5230" actId="478"/>
          <ac:spMkLst>
            <pc:docMk/>
            <pc:sldMk cId="2854926483" sldId="295"/>
            <ac:spMk id="15" creationId="{0FCF4478-0CE2-562F-38F1-0D9E2DF75FDE}"/>
          </ac:spMkLst>
        </pc:spChg>
        <pc:spChg chg="del mod">
          <ac:chgData name="Thierry FROEHLICHER" userId="fd3ef013-3086-43f9-afd3-29783598da98" providerId="ADAL" clId="{92579BD3-AD25-4BDE-9252-6A6AB0733D61}" dt="2023-04-20T13:42:08.989" v="5072"/>
          <ac:spMkLst>
            <pc:docMk/>
            <pc:sldMk cId="2854926483" sldId="295"/>
            <ac:spMk id="16" creationId="{B4976A78-A79C-168B-B88E-DB1B1E500DE5}"/>
          </ac:spMkLst>
        </pc:spChg>
        <pc:spChg chg="mod">
          <ac:chgData name="Thierry FROEHLICHER" userId="fd3ef013-3086-43f9-afd3-29783598da98" providerId="ADAL" clId="{92579BD3-AD25-4BDE-9252-6A6AB0733D61}" dt="2023-04-20T13:38:20.934" v="4969" actId="20577"/>
          <ac:spMkLst>
            <pc:docMk/>
            <pc:sldMk cId="2854926483" sldId="295"/>
            <ac:spMk id="18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hierryFROEHLICHER\OneDrive%20-%20Com%20Com%20Vill&#233;\Bureau\Classeur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hierryFROEHLICHER\OneDrive%20-%20Com%20Com%20Vill&#233;\Bureau\Classeur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hierryFROEHLICHER\OneDrive%20-%20Com%20Com%20Vill&#233;\Bureau\Classeur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hierryFROEHLICHER\OneDrive%20-%20Com%20Com%20Vill&#233;\Bureau\Classeur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hierryFROEHLICHER\OneDrive%20-%20Com%20Com%20Vill&#233;\Bureau\Classeur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hierryFROEHLICHER\OneDrive%20-%20Com%20Com%20Vill&#233;\Bureau\Classeur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i="0" baseline="0" dirty="0">
                <a:solidFill>
                  <a:schemeClr val="accent5"/>
                </a:solidFill>
              </a:rPr>
              <a:t>Action 1: Besoin de surfaces fourragères et actions de reconquête paysagère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spPr>
            <a:solidFill>
              <a:srgbClr val="FFC000"/>
            </a:solidFill>
          </c:spPr>
          <c:explosion val="1"/>
          <c:dPt>
            <c:idx val="0"/>
            <c:bubble3D val="0"/>
            <c:spPr>
              <a:solidFill>
                <a:srgbClr val="00B050"/>
              </a:solidFill>
              <a:ln w="19050">
                <a:solidFill>
                  <a:schemeClr val="lt1"/>
                </a:solidFill>
              </a:ln>
              <a:effectLst/>
            </c:spPr>
            <c:extLst>
              <c:ext xmlns:c16="http://schemas.microsoft.com/office/drawing/2014/chart" uri="{C3380CC4-5D6E-409C-BE32-E72D297353CC}">
                <c16:uniqueId val="{00000001-169A-4B29-8281-948CC8B48FC6}"/>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169A-4B29-8281-948CC8B48FC6}"/>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169A-4B29-8281-948CC8B48FC6}"/>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169A-4B29-8281-948CC8B48FC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Feuil1!$B$9:$E$9</c:f>
              <c:strCache>
                <c:ptCount val="4"/>
                <c:pt idx="0">
                  <c:v>Très bien</c:v>
                </c:pt>
                <c:pt idx="1">
                  <c:v>Bien</c:v>
                </c:pt>
                <c:pt idx="2">
                  <c:v>A améliorer</c:v>
                </c:pt>
                <c:pt idx="3">
                  <c:v>Aucun intérêt</c:v>
                </c:pt>
              </c:strCache>
            </c:strRef>
          </c:cat>
          <c:val>
            <c:numRef>
              <c:f>Feuil1!$B$10:$E$10</c:f>
              <c:numCache>
                <c:formatCode>General</c:formatCode>
                <c:ptCount val="4"/>
                <c:pt idx="0">
                  <c:v>11</c:v>
                </c:pt>
                <c:pt idx="1">
                  <c:v>11</c:v>
                </c:pt>
                <c:pt idx="2">
                  <c:v>8</c:v>
                </c:pt>
                <c:pt idx="3">
                  <c:v>0</c:v>
                </c:pt>
              </c:numCache>
            </c:numRef>
          </c:val>
          <c:extLst>
            <c:ext xmlns:c16="http://schemas.microsoft.com/office/drawing/2014/chart" uri="{C3380CC4-5D6E-409C-BE32-E72D297353CC}">
              <c16:uniqueId val="{00000008-169A-4B29-8281-948CC8B48FC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25400">
      <a:solidFill>
        <a:schemeClr val="tx1"/>
      </a:solid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i="0" baseline="0" dirty="0">
                <a:solidFill>
                  <a:schemeClr val="accent5"/>
                </a:solidFill>
              </a:rPr>
              <a:t>Action 2: Mise en </a:t>
            </a:r>
            <a:r>
              <a:rPr lang="fr-FR" b="1" i="0" baseline="0" dirty="0" err="1">
                <a:solidFill>
                  <a:schemeClr val="accent5"/>
                </a:solidFill>
              </a:rPr>
              <a:t>oeuvre</a:t>
            </a:r>
            <a:r>
              <a:rPr lang="fr-FR" b="1" i="0" baseline="0" dirty="0">
                <a:solidFill>
                  <a:schemeClr val="accent5"/>
                </a:solidFill>
              </a:rPr>
              <a:t> des mesures de soutien  à l'agriculture de Montagne</a:t>
            </a:r>
          </a:p>
        </c:rich>
      </c:tx>
      <c:layout>
        <c:manualLayout>
          <c:xMode val="edge"/>
          <c:yMode val="edge"/>
          <c:x val="0.11100000000000002"/>
          <c:y val="4.6296296296296294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spPr>
            <a:solidFill>
              <a:srgbClr val="FFC000"/>
            </a:solidFill>
          </c:spPr>
          <c:explosion val="1"/>
          <c:dPt>
            <c:idx val="0"/>
            <c:bubble3D val="0"/>
            <c:spPr>
              <a:solidFill>
                <a:srgbClr val="00B050"/>
              </a:solidFill>
              <a:ln w="19050">
                <a:solidFill>
                  <a:schemeClr val="lt1"/>
                </a:solidFill>
              </a:ln>
              <a:effectLst/>
            </c:spPr>
            <c:extLst>
              <c:ext xmlns:c16="http://schemas.microsoft.com/office/drawing/2014/chart" uri="{C3380CC4-5D6E-409C-BE32-E72D297353CC}">
                <c16:uniqueId val="{00000001-2D4B-4509-8026-350828728948}"/>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2D4B-4509-8026-350828728948}"/>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2D4B-4509-8026-350828728948}"/>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2D4B-4509-8026-35082872894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Feuil1!$B$23:$E$23</c:f>
              <c:strCache>
                <c:ptCount val="4"/>
                <c:pt idx="0">
                  <c:v>Très bien</c:v>
                </c:pt>
                <c:pt idx="1">
                  <c:v>Bien</c:v>
                </c:pt>
                <c:pt idx="2">
                  <c:v>A améliorer</c:v>
                </c:pt>
                <c:pt idx="3">
                  <c:v>Aucun intérêt</c:v>
                </c:pt>
              </c:strCache>
            </c:strRef>
          </c:cat>
          <c:val>
            <c:numRef>
              <c:f>Feuil1!$B$24:$E$24</c:f>
              <c:numCache>
                <c:formatCode>General</c:formatCode>
                <c:ptCount val="4"/>
                <c:pt idx="0">
                  <c:v>14</c:v>
                </c:pt>
                <c:pt idx="1">
                  <c:v>14</c:v>
                </c:pt>
                <c:pt idx="2">
                  <c:v>1</c:v>
                </c:pt>
                <c:pt idx="3">
                  <c:v>0</c:v>
                </c:pt>
              </c:numCache>
            </c:numRef>
          </c:val>
          <c:extLst>
            <c:ext xmlns:c16="http://schemas.microsoft.com/office/drawing/2014/chart" uri="{C3380CC4-5D6E-409C-BE32-E72D297353CC}">
              <c16:uniqueId val="{00000008-2D4B-4509-8026-35082872894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25400">
      <a:solidFill>
        <a:schemeClr val="tx1"/>
      </a:solid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i="0" baseline="0" dirty="0">
                <a:solidFill>
                  <a:schemeClr val="accent5"/>
                </a:solidFill>
              </a:rPr>
              <a:t>Action 3: Valorisation des ressources fourragères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spPr>
            <a:solidFill>
              <a:srgbClr val="FFC000"/>
            </a:solidFill>
          </c:spPr>
          <c:explosion val="1"/>
          <c:dPt>
            <c:idx val="0"/>
            <c:bubble3D val="0"/>
            <c:spPr>
              <a:solidFill>
                <a:srgbClr val="00B050"/>
              </a:solidFill>
              <a:ln w="19050">
                <a:solidFill>
                  <a:schemeClr val="lt1"/>
                </a:solidFill>
              </a:ln>
              <a:effectLst/>
            </c:spPr>
            <c:extLst>
              <c:ext xmlns:c16="http://schemas.microsoft.com/office/drawing/2014/chart" uri="{C3380CC4-5D6E-409C-BE32-E72D297353CC}">
                <c16:uniqueId val="{00000001-6999-4532-A2FF-A3C3C3F11AD7}"/>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6999-4532-A2FF-A3C3C3F11AD7}"/>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6999-4532-A2FF-A3C3C3F11AD7}"/>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6999-4532-A2FF-A3C3C3F11AD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Feuil1!$B$37:$E$37</c:f>
              <c:strCache>
                <c:ptCount val="4"/>
                <c:pt idx="0">
                  <c:v>Très bien</c:v>
                </c:pt>
                <c:pt idx="1">
                  <c:v>Bien</c:v>
                </c:pt>
                <c:pt idx="2">
                  <c:v>A améliorer</c:v>
                </c:pt>
                <c:pt idx="3">
                  <c:v>Aucun intérêt</c:v>
                </c:pt>
              </c:strCache>
            </c:strRef>
          </c:cat>
          <c:val>
            <c:numRef>
              <c:f>Feuil1!$B$38:$E$38</c:f>
              <c:numCache>
                <c:formatCode>General</c:formatCode>
                <c:ptCount val="4"/>
                <c:pt idx="0">
                  <c:v>6</c:v>
                </c:pt>
                <c:pt idx="1">
                  <c:v>16</c:v>
                </c:pt>
                <c:pt idx="2">
                  <c:v>7</c:v>
                </c:pt>
                <c:pt idx="3">
                  <c:v>0</c:v>
                </c:pt>
              </c:numCache>
            </c:numRef>
          </c:val>
          <c:extLst>
            <c:ext xmlns:c16="http://schemas.microsoft.com/office/drawing/2014/chart" uri="{C3380CC4-5D6E-409C-BE32-E72D297353CC}">
              <c16:uniqueId val="{00000008-6999-4532-A2FF-A3C3C3F11AD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25400">
      <a:solidFill>
        <a:schemeClr val="tx1"/>
      </a:solid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i="0" baseline="0" dirty="0">
                <a:solidFill>
                  <a:schemeClr val="accent5"/>
                </a:solidFill>
              </a:rPr>
              <a:t>Action4: Valorisation des produits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spPr>
            <a:solidFill>
              <a:srgbClr val="FFC000"/>
            </a:solidFill>
          </c:spPr>
          <c:explosion val="1"/>
          <c:dPt>
            <c:idx val="0"/>
            <c:bubble3D val="0"/>
            <c:spPr>
              <a:solidFill>
                <a:srgbClr val="00B050"/>
              </a:solidFill>
              <a:ln w="19050">
                <a:solidFill>
                  <a:schemeClr val="lt1"/>
                </a:solidFill>
              </a:ln>
              <a:effectLst/>
            </c:spPr>
            <c:extLst>
              <c:ext xmlns:c16="http://schemas.microsoft.com/office/drawing/2014/chart" uri="{C3380CC4-5D6E-409C-BE32-E72D297353CC}">
                <c16:uniqueId val="{00000001-44BC-4525-A3D6-914929E31421}"/>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44BC-4525-A3D6-914929E31421}"/>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44BC-4525-A3D6-914929E31421}"/>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44BC-4525-A3D6-914929E3142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Feuil1!$B$23:$E$23</c:f>
              <c:strCache>
                <c:ptCount val="4"/>
                <c:pt idx="0">
                  <c:v>Très bien</c:v>
                </c:pt>
                <c:pt idx="1">
                  <c:v>Bien</c:v>
                </c:pt>
                <c:pt idx="2">
                  <c:v>A améliorer</c:v>
                </c:pt>
                <c:pt idx="3">
                  <c:v>Aucun intérêt</c:v>
                </c:pt>
              </c:strCache>
            </c:strRef>
          </c:cat>
          <c:val>
            <c:numRef>
              <c:f>Feuil1!$B$24:$E$24</c:f>
              <c:numCache>
                <c:formatCode>General</c:formatCode>
                <c:ptCount val="4"/>
                <c:pt idx="0">
                  <c:v>4</c:v>
                </c:pt>
                <c:pt idx="1">
                  <c:v>17</c:v>
                </c:pt>
                <c:pt idx="2">
                  <c:v>5</c:v>
                </c:pt>
                <c:pt idx="3">
                  <c:v>4</c:v>
                </c:pt>
              </c:numCache>
            </c:numRef>
          </c:val>
          <c:extLst>
            <c:ext xmlns:c16="http://schemas.microsoft.com/office/drawing/2014/chart" uri="{C3380CC4-5D6E-409C-BE32-E72D297353CC}">
              <c16:uniqueId val="{00000008-44BC-4525-A3D6-914929E3142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25400">
      <a:solidFill>
        <a:schemeClr val="tx1"/>
      </a:solid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r>
              <a:rPr lang="fr-FR" b="1" i="0" baseline="0" dirty="0">
                <a:solidFill>
                  <a:schemeClr val="accent5"/>
                </a:solidFill>
              </a:rPr>
              <a:t>Action 5: Promotion des Produits Fermiers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endParaRPr lang="fr-FR"/>
        </a:p>
      </c:txPr>
    </c:title>
    <c:autoTitleDeleted val="0"/>
    <c:plotArea>
      <c:layout/>
      <c:pieChart>
        <c:varyColors val="1"/>
        <c:ser>
          <c:idx val="0"/>
          <c:order val="0"/>
          <c:spPr>
            <a:solidFill>
              <a:srgbClr val="FFC000"/>
            </a:solidFill>
          </c:spPr>
          <c:explosion val="1"/>
          <c:dPt>
            <c:idx val="0"/>
            <c:bubble3D val="0"/>
            <c:spPr>
              <a:solidFill>
                <a:srgbClr val="00B050"/>
              </a:solidFill>
              <a:ln w="19050">
                <a:solidFill>
                  <a:schemeClr val="lt1"/>
                </a:solidFill>
              </a:ln>
              <a:effectLst/>
            </c:spPr>
            <c:extLst>
              <c:ext xmlns:c16="http://schemas.microsoft.com/office/drawing/2014/chart" uri="{C3380CC4-5D6E-409C-BE32-E72D297353CC}">
                <c16:uniqueId val="{00000001-80A0-42CA-B101-AFA4C395678B}"/>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80A0-42CA-B101-AFA4C395678B}"/>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80A0-42CA-B101-AFA4C395678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80A0-42CA-B101-AFA4C395678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Feuil1!$B$28:$E$28</c:f>
              <c:strCache>
                <c:ptCount val="4"/>
                <c:pt idx="0">
                  <c:v>Très bien</c:v>
                </c:pt>
                <c:pt idx="1">
                  <c:v>Bien</c:v>
                </c:pt>
                <c:pt idx="2">
                  <c:v>A améliorer</c:v>
                </c:pt>
                <c:pt idx="3">
                  <c:v>Aucun intérêt</c:v>
                </c:pt>
              </c:strCache>
            </c:strRef>
          </c:cat>
          <c:val>
            <c:numRef>
              <c:f>Feuil1!$B$29:$E$29</c:f>
              <c:numCache>
                <c:formatCode>General</c:formatCode>
                <c:ptCount val="4"/>
                <c:pt idx="0">
                  <c:v>5</c:v>
                </c:pt>
                <c:pt idx="1">
                  <c:v>19</c:v>
                </c:pt>
                <c:pt idx="2">
                  <c:v>3</c:v>
                </c:pt>
                <c:pt idx="3">
                  <c:v>2</c:v>
                </c:pt>
              </c:numCache>
            </c:numRef>
          </c:val>
          <c:extLst>
            <c:ext xmlns:c16="http://schemas.microsoft.com/office/drawing/2014/chart" uri="{C3380CC4-5D6E-409C-BE32-E72D297353CC}">
              <c16:uniqueId val="{00000008-80A0-42CA-B101-AFA4C395678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25400">
      <a:solidFill>
        <a:schemeClr val="tx1"/>
      </a:solid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r>
              <a:rPr lang="fr-FR" b="1" i="0" baseline="0" dirty="0">
                <a:solidFill>
                  <a:schemeClr val="accent5"/>
                </a:solidFill>
              </a:rPr>
              <a:t>Action 6: Organisation  des Concours de Prairies Fleuries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endParaRPr lang="fr-FR"/>
        </a:p>
      </c:txPr>
    </c:title>
    <c:autoTitleDeleted val="0"/>
    <c:plotArea>
      <c:layout/>
      <c:pieChart>
        <c:varyColors val="1"/>
        <c:ser>
          <c:idx val="0"/>
          <c:order val="0"/>
          <c:spPr>
            <a:solidFill>
              <a:srgbClr val="FFC000"/>
            </a:solidFill>
          </c:spPr>
          <c:explosion val="1"/>
          <c:dPt>
            <c:idx val="0"/>
            <c:bubble3D val="0"/>
            <c:spPr>
              <a:solidFill>
                <a:srgbClr val="00B050"/>
              </a:solidFill>
              <a:ln w="19050">
                <a:solidFill>
                  <a:schemeClr val="lt1"/>
                </a:solidFill>
              </a:ln>
              <a:effectLst/>
            </c:spPr>
            <c:extLst>
              <c:ext xmlns:c16="http://schemas.microsoft.com/office/drawing/2014/chart" uri="{C3380CC4-5D6E-409C-BE32-E72D297353CC}">
                <c16:uniqueId val="{00000001-85B8-4A77-A32B-1A781E445A8D}"/>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85B8-4A77-A32B-1A781E445A8D}"/>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85B8-4A77-A32B-1A781E445A8D}"/>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85B8-4A77-A32B-1A781E445A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Feuil1!$B$33:$E$33</c:f>
              <c:strCache>
                <c:ptCount val="4"/>
                <c:pt idx="0">
                  <c:v>Très bien</c:v>
                </c:pt>
                <c:pt idx="1">
                  <c:v>Bien</c:v>
                </c:pt>
                <c:pt idx="2">
                  <c:v>A améliorer</c:v>
                </c:pt>
                <c:pt idx="3">
                  <c:v>Aucun intérêt</c:v>
                </c:pt>
              </c:strCache>
            </c:strRef>
          </c:cat>
          <c:val>
            <c:numRef>
              <c:f>Feuil1!$B$34:$E$34</c:f>
              <c:numCache>
                <c:formatCode>General</c:formatCode>
                <c:ptCount val="4"/>
                <c:pt idx="0">
                  <c:v>10</c:v>
                </c:pt>
                <c:pt idx="1">
                  <c:v>10</c:v>
                </c:pt>
                <c:pt idx="2">
                  <c:v>2</c:v>
                </c:pt>
                <c:pt idx="3">
                  <c:v>5</c:v>
                </c:pt>
              </c:numCache>
            </c:numRef>
          </c:val>
          <c:extLst>
            <c:ext xmlns:c16="http://schemas.microsoft.com/office/drawing/2014/chart" uri="{C3380CC4-5D6E-409C-BE32-E72D297353CC}">
              <c16:uniqueId val="{00000008-85B8-4A77-A32B-1A781E445A8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25400">
      <a:solidFill>
        <a:schemeClr val="tx1"/>
      </a:solid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r>
              <a:rPr lang="fr-FR" b="1" i="0" baseline="0" dirty="0">
                <a:solidFill>
                  <a:schemeClr val="accent5"/>
                </a:solidFill>
              </a:rPr>
              <a:t>Action 7: Soutien aux Manifestations de Promotion de l'Agriculture de Montagne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endParaRPr lang="fr-FR"/>
        </a:p>
      </c:txPr>
    </c:title>
    <c:autoTitleDeleted val="0"/>
    <c:plotArea>
      <c:layout/>
      <c:pieChart>
        <c:varyColors val="1"/>
        <c:ser>
          <c:idx val="0"/>
          <c:order val="0"/>
          <c:spPr>
            <a:solidFill>
              <a:srgbClr val="FFC000"/>
            </a:solidFill>
          </c:spPr>
          <c:explosion val="1"/>
          <c:dPt>
            <c:idx val="0"/>
            <c:bubble3D val="0"/>
            <c:spPr>
              <a:solidFill>
                <a:srgbClr val="00B050"/>
              </a:solidFill>
              <a:ln w="19050">
                <a:solidFill>
                  <a:schemeClr val="lt1"/>
                </a:solidFill>
              </a:ln>
              <a:effectLst/>
            </c:spPr>
            <c:extLst>
              <c:ext xmlns:c16="http://schemas.microsoft.com/office/drawing/2014/chart" uri="{C3380CC4-5D6E-409C-BE32-E72D297353CC}">
                <c16:uniqueId val="{00000001-FDE2-4634-A5B1-0FD6499363E3}"/>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FDE2-4634-A5B1-0FD6499363E3}"/>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FDE2-4634-A5B1-0FD6499363E3}"/>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FDE2-4634-A5B1-0FD6499363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Feuil1!$B$37:$E$37</c:f>
              <c:strCache>
                <c:ptCount val="4"/>
                <c:pt idx="0">
                  <c:v>Très bien</c:v>
                </c:pt>
                <c:pt idx="1">
                  <c:v>Bien</c:v>
                </c:pt>
                <c:pt idx="2">
                  <c:v>A améliorer</c:v>
                </c:pt>
                <c:pt idx="3">
                  <c:v>Aucun intérêt</c:v>
                </c:pt>
              </c:strCache>
            </c:strRef>
          </c:cat>
          <c:val>
            <c:numRef>
              <c:f>Feuil1!$B$38:$E$38</c:f>
              <c:numCache>
                <c:formatCode>General</c:formatCode>
                <c:ptCount val="4"/>
                <c:pt idx="0">
                  <c:v>14</c:v>
                </c:pt>
                <c:pt idx="1">
                  <c:v>12</c:v>
                </c:pt>
                <c:pt idx="2">
                  <c:v>3</c:v>
                </c:pt>
                <c:pt idx="3">
                  <c:v>0</c:v>
                </c:pt>
              </c:numCache>
            </c:numRef>
          </c:val>
          <c:extLst>
            <c:ext xmlns:c16="http://schemas.microsoft.com/office/drawing/2014/chart" uri="{C3380CC4-5D6E-409C-BE32-E72D297353CC}">
              <c16:uniqueId val="{00000008-FDE2-4634-A5B1-0FD6499363E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25400">
      <a:solidFill>
        <a:schemeClr val="tx1"/>
      </a:solid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r>
              <a:rPr lang="fr-FR" b="1" i="0" baseline="0" dirty="0">
                <a:solidFill>
                  <a:schemeClr val="accent5"/>
                </a:solidFill>
              </a:rPr>
              <a:t>Action 8: Animation des actions précédentes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endParaRPr lang="fr-FR"/>
        </a:p>
      </c:txPr>
    </c:title>
    <c:autoTitleDeleted val="0"/>
    <c:plotArea>
      <c:layout/>
      <c:pieChart>
        <c:varyColors val="1"/>
        <c:ser>
          <c:idx val="0"/>
          <c:order val="0"/>
          <c:spPr>
            <a:solidFill>
              <a:srgbClr val="FFC000"/>
            </a:solidFill>
          </c:spPr>
          <c:explosion val="1"/>
          <c:dPt>
            <c:idx val="0"/>
            <c:bubble3D val="0"/>
            <c:spPr>
              <a:solidFill>
                <a:srgbClr val="00B050"/>
              </a:solidFill>
              <a:ln w="19050">
                <a:solidFill>
                  <a:schemeClr val="lt1"/>
                </a:solidFill>
              </a:ln>
              <a:effectLst/>
            </c:spPr>
            <c:extLst>
              <c:ext xmlns:c16="http://schemas.microsoft.com/office/drawing/2014/chart" uri="{C3380CC4-5D6E-409C-BE32-E72D297353CC}">
                <c16:uniqueId val="{00000001-EC7C-4E21-BAF9-FCDA53D25FC9}"/>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EC7C-4E21-BAF9-FCDA53D25FC9}"/>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EC7C-4E21-BAF9-FCDA53D25FC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EC7C-4E21-BAF9-FCDA53D25FC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Feuil1!$B$42:$E$42</c:f>
              <c:strCache>
                <c:ptCount val="4"/>
                <c:pt idx="0">
                  <c:v>Très bien</c:v>
                </c:pt>
                <c:pt idx="1">
                  <c:v>Bien</c:v>
                </c:pt>
                <c:pt idx="2">
                  <c:v>A améliorer</c:v>
                </c:pt>
                <c:pt idx="3">
                  <c:v>Aucun intérêt</c:v>
                </c:pt>
              </c:strCache>
            </c:strRef>
          </c:cat>
          <c:val>
            <c:numRef>
              <c:f>Feuil1!$B$43:$E$43</c:f>
              <c:numCache>
                <c:formatCode>General</c:formatCode>
                <c:ptCount val="4"/>
                <c:pt idx="0">
                  <c:v>7</c:v>
                </c:pt>
                <c:pt idx="1">
                  <c:v>17</c:v>
                </c:pt>
                <c:pt idx="2">
                  <c:v>1</c:v>
                </c:pt>
                <c:pt idx="3">
                  <c:v>2</c:v>
                </c:pt>
              </c:numCache>
            </c:numRef>
          </c:val>
          <c:extLst>
            <c:ext xmlns:c16="http://schemas.microsoft.com/office/drawing/2014/chart" uri="{C3380CC4-5D6E-409C-BE32-E72D297353CC}">
              <c16:uniqueId val="{00000008-EC7C-4E21-BAF9-FCDA53D25FC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25400">
      <a:solidFill>
        <a:schemeClr val="tx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34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34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8"/>
            <a:ext cx="2945659" cy="49534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7318"/>
            <a:ext cx="2945659" cy="49534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b85d60fc1_0_0:notes"/>
          <p:cNvSpPr txBox="1">
            <a:spLocks noGrp="1"/>
          </p:cNvSpPr>
          <p:nvPr>
            <p:ph type="body" idx="1"/>
          </p:nvPr>
        </p:nvSpPr>
        <p:spPr>
          <a:xfrm>
            <a:off x="679770" y="4689523"/>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db85d60fc1_0_0:notes"/>
          <p:cNvSpPr>
            <a:spLocks noGrp="1" noRot="1" noChangeAspect="1"/>
          </p:cNvSpPr>
          <p:nvPr>
            <p:ph type="sldImg" idx="2"/>
          </p:nvPr>
        </p:nvSpPr>
        <p:spPr>
          <a:xfrm>
            <a:off x="106363"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10</a:t>
            </a:fld>
            <a:endParaRPr/>
          </a:p>
        </p:txBody>
      </p:sp>
    </p:spTree>
    <p:extLst>
      <p:ext uri="{BB962C8B-B14F-4D97-AF65-F5344CB8AC3E}">
        <p14:creationId xmlns:p14="http://schemas.microsoft.com/office/powerpoint/2010/main" val="73015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dirty="0"/>
              <a:t>MDG</a:t>
            </a:r>
            <a:endParaRPr dirty="0"/>
          </a:p>
          <a:p>
            <a:pPr marL="0" lvl="0" indent="0" algn="l" rtl="0">
              <a:lnSpc>
                <a:spcPct val="100000"/>
              </a:lnSpc>
              <a:spcBef>
                <a:spcPts val="0"/>
              </a:spcBef>
              <a:spcAft>
                <a:spcPts val="0"/>
              </a:spcAft>
              <a:buClr>
                <a:schemeClr val="dk1"/>
              </a:buClr>
              <a:buSzPts val="1400"/>
              <a:buFont typeface="Arial"/>
              <a:buNone/>
            </a:pPr>
            <a:r>
              <a:rPr lang="fr-FR" dirty="0"/>
              <a:t>AMO MAJ codes couleurs</a:t>
            </a:r>
            <a:endParaRPr dirty="0"/>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11</a:t>
            </a:fld>
            <a:endParaRPr/>
          </a:p>
        </p:txBody>
      </p:sp>
    </p:spTree>
    <p:extLst>
      <p:ext uri="{BB962C8B-B14F-4D97-AF65-F5344CB8AC3E}">
        <p14:creationId xmlns:p14="http://schemas.microsoft.com/office/powerpoint/2010/main" val="299802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dirty="0"/>
              <a:t>MDG</a:t>
            </a:r>
            <a:endParaRPr dirty="0"/>
          </a:p>
          <a:p>
            <a:pPr marL="0" lvl="0" indent="0" algn="l" rtl="0">
              <a:lnSpc>
                <a:spcPct val="100000"/>
              </a:lnSpc>
              <a:spcBef>
                <a:spcPts val="0"/>
              </a:spcBef>
              <a:spcAft>
                <a:spcPts val="0"/>
              </a:spcAft>
              <a:buClr>
                <a:schemeClr val="dk1"/>
              </a:buClr>
              <a:buSzPts val="1400"/>
              <a:buFont typeface="Arial"/>
              <a:buNone/>
            </a:pPr>
            <a:r>
              <a:rPr lang="fr-FR" dirty="0"/>
              <a:t>AMO MAJ codes couleurs</a:t>
            </a:r>
            <a:endParaRPr dirty="0"/>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12</a:t>
            </a:fld>
            <a:endParaRPr/>
          </a:p>
        </p:txBody>
      </p:sp>
    </p:spTree>
    <p:extLst>
      <p:ext uri="{BB962C8B-B14F-4D97-AF65-F5344CB8AC3E}">
        <p14:creationId xmlns:p14="http://schemas.microsoft.com/office/powerpoint/2010/main" val="88664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dirty="0"/>
              <a:t>MDG</a:t>
            </a:r>
            <a:endParaRPr dirty="0"/>
          </a:p>
          <a:p>
            <a:pPr marL="0" lvl="0" indent="0" algn="l" rtl="0">
              <a:lnSpc>
                <a:spcPct val="100000"/>
              </a:lnSpc>
              <a:spcBef>
                <a:spcPts val="0"/>
              </a:spcBef>
              <a:spcAft>
                <a:spcPts val="0"/>
              </a:spcAft>
              <a:buClr>
                <a:schemeClr val="dk1"/>
              </a:buClr>
              <a:buSzPts val="1400"/>
              <a:buFont typeface="Arial"/>
              <a:buNone/>
            </a:pPr>
            <a:r>
              <a:rPr lang="fr-FR" dirty="0"/>
              <a:t>AMO MAJ codes couleurs</a:t>
            </a:r>
            <a:endParaRPr dirty="0"/>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13</a:t>
            </a:fld>
            <a:endParaRPr/>
          </a:p>
        </p:txBody>
      </p:sp>
    </p:spTree>
    <p:extLst>
      <p:ext uri="{BB962C8B-B14F-4D97-AF65-F5344CB8AC3E}">
        <p14:creationId xmlns:p14="http://schemas.microsoft.com/office/powerpoint/2010/main" val="244143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dirty="0"/>
              <a:t>MDG</a:t>
            </a:r>
            <a:endParaRPr dirty="0"/>
          </a:p>
          <a:p>
            <a:pPr marL="0" lvl="0" indent="0" algn="l" rtl="0">
              <a:lnSpc>
                <a:spcPct val="100000"/>
              </a:lnSpc>
              <a:spcBef>
                <a:spcPts val="0"/>
              </a:spcBef>
              <a:spcAft>
                <a:spcPts val="0"/>
              </a:spcAft>
              <a:buClr>
                <a:schemeClr val="dk1"/>
              </a:buClr>
              <a:buSzPts val="1400"/>
              <a:buFont typeface="Arial"/>
              <a:buNone/>
            </a:pPr>
            <a:r>
              <a:rPr lang="fr-FR" dirty="0"/>
              <a:t>AMO MAJ codes couleurs</a:t>
            </a:r>
            <a:endParaRPr dirty="0"/>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14</a:t>
            </a:fld>
            <a:endParaRPr/>
          </a:p>
        </p:txBody>
      </p:sp>
    </p:spTree>
    <p:extLst>
      <p:ext uri="{BB962C8B-B14F-4D97-AF65-F5344CB8AC3E}">
        <p14:creationId xmlns:p14="http://schemas.microsoft.com/office/powerpoint/2010/main" val="421178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15</a:t>
            </a:fld>
            <a:endParaRPr/>
          </a:p>
        </p:txBody>
      </p:sp>
    </p:spTree>
    <p:extLst>
      <p:ext uri="{BB962C8B-B14F-4D97-AF65-F5344CB8AC3E}">
        <p14:creationId xmlns:p14="http://schemas.microsoft.com/office/powerpoint/2010/main" val="1215017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16</a:t>
            </a:fld>
            <a:endParaRPr/>
          </a:p>
        </p:txBody>
      </p:sp>
    </p:spTree>
    <p:extLst>
      <p:ext uri="{BB962C8B-B14F-4D97-AF65-F5344CB8AC3E}">
        <p14:creationId xmlns:p14="http://schemas.microsoft.com/office/powerpoint/2010/main" val="2169789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17</a:t>
            </a:fld>
            <a:endParaRPr/>
          </a:p>
        </p:txBody>
      </p:sp>
    </p:spTree>
    <p:extLst>
      <p:ext uri="{BB962C8B-B14F-4D97-AF65-F5344CB8AC3E}">
        <p14:creationId xmlns:p14="http://schemas.microsoft.com/office/powerpoint/2010/main" val="714069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18</a:t>
            </a:fld>
            <a:endParaRPr/>
          </a:p>
        </p:txBody>
      </p:sp>
    </p:spTree>
    <p:extLst>
      <p:ext uri="{BB962C8B-B14F-4D97-AF65-F5344CB8AC3E}">
        <p14:creationId xmlns:p14="http://schemas.microsoft.com/office/powerpoint/2010/main" val="1556348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19</a:t>
            </a:fld>
            <a:endParaRPr/>
          </a:p>
        </p:txBody>
      </p:sp>
    </p:spTree>
    <p:extLst>
      <p:ext uri="{BB962C8B-B14F-4D97-AF65-F5344CB8AC3E}">
        <p14:creationId xmlns:p14="http://schemas.microsoft.com/office/powerpoint/2010/main" val="347460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b85d60fc1_0_0:notes"/>
          <p:cNvSpPr txBox="1">
            <a:spLocks noGrp="1"/>
          </p:cNvSpPr>
          <p:nvPr>
            <p:ph type="body" idx="1"/>
          </p:nvPr>
        </p:nvSpPr>
        <p:spPr>
          <a:xfrm>
            <a:off x="679770" y="4689523"/>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db85d60fc1_0_0:notes"/>
          <p:cNvSpPr>
            <a:spLocks noGrp="1" noRot="1" noChangeAspect="1"/>
          </p:cNvSpPr>
          <p:nvPr>
            <p:ph type="sldImg" idx="2"/>
          </p:nvPr>
        </p:nvSpPr>
        <p:spPr>
          <a:xfrm>
            <a:off x="106363"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9983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b85d60fc1_0_0:notes"/>
          <p:cNvSpPr txBox="1">
            <a:spLocks noGrp="1"/>
          </p:cNvSpPr>
          <p:nvPr>
            <p:ph type="body" idx="1"/>
          </p:nvPr>
        </p:nvSpPr>
        <p:spPr>
          <a:xfrm>
            <a:off x="679770" y="4689523"/>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db85d60fc1_0_0:notes"/>
          <p:cNvSpPr>
            <a:spLocks noGrp="1" noRot="1" noChangeAspect="1"/>
          </p:cNvSpPr>
          <p:nvPr>
            <p:ph type="sldImg" idx="2"/>
          </p:nvPr>
        </p:nvSpPr>
        <p:spPr>
          <a:xfrm>
            <a:off x="106363"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3</a:t>
            </a:fld>
            <a:endParaRPr/>
          </a:p>
        </p:txBody>
      </p:sp>
    </p:spTree>
    <p:extLst>
      <p:ext uri="{BB962C8B-B14F-4D97-AF65-F5344CB8AC3E}">
        <p14:creationId xmlns:p14="http://schemas.microsoft.com/office/powerpoint/2010/main" val="306907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4</a:t>
            </a:fld>
            <a:endParaRPr/>
          </a:p>
        </p:txBody>
      </p:sp>
    </p:spTree>
    <p:extLst>
      <p:ext uri="{BB962C8B-B14F-4D97-AF65-F5344CB8AC3E}">
        <p14:creationId xmlns:p14="http://schemas.microsoft.com/office/powerpoint/2010/main" val="264925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5</a:t>
            </a:fld>
            <a:endParaRPr/>
          </a:p>
        </p:txBody>
      </p:sp>
    </p:spTree>
    <p:extLst>
      <p:ext uri="{BB962C8B-B14F-4D97-AF65-F5344CB8AC3E}">
        <p14:creationId xmlns:p14="http://schemas.microsoft.com/office/powerpoint/2010/main" val="393504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6</a:t>
            </a:fld>
            <a:endParaRPr/>
          </a:p>
        </p:txBody>
      </p:sp>
    </p:spTree>
    <p:extLst>
      <p:ext uri="{BB962C8B-B14F-4D97-AF65-F5344CB8AC3E}">
        <p14:creationId xmlns:p14="http://schemas.microsoft.com/office/powerpoint/2010/main" val="145017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7</a:t>
            </a:fld>
            <a:endParaRPr/>
          </a:p>
        </p:txBody>
      </p:sp>
    </p:spTree>
    <p:extLst>
      <p:ext uri="{BB962C8B-B14F-4D97-AF65-F5344CB8AC3E}">
        <p14:creationId xmlns:p14="http://schemas.microsoft.com/office/powerpoint/2010/main" val="290198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8</a:t>
            </a:fld>
            <a:endParaRPr/>
          </a:p>
        </p:txBody>
      </p:sp>
    </p:spTree>
    <p:extLst>
      <p:ext uri="{BB962C8B-B14F-4D97-AF65-F5344CB8AC3E}">
        <p14:creationId xmlns:p14="http://schemas.microsoft.com/office/powerpoint/2010/main" val="298602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08e4a7bce_0_248: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08e4a7bce_0_248:notes"/>
          <p:cNvSpPr txBox="1">
            <a:spLocks noGrp="1"/>
          </p:cNvSpPr>
          <p:nvPr>
            <p:ph type="body" idx="1"/>
          </p:nvPr>
        </p:nvSpPr>
        <p:spPr>
          <a:xfrm>
            <a:off x="679770" y="4751225"/>
            <a:ext cx="5438140" cy="3887523"/>
          </a:xfrm>
          <a:prstGeom prst="rect">
            <a:avLst/>
          </a:prstGeom>
          <a:noFill/>
          <a:ln>
            <a:noFill/>
          </a:ln>
        </p:spPr>
        <p:txBody>
          <a:bodyPr spcFirstLastPara="1" wrap="square" lIns="89225" tIns="44600" rIns="89225" bIns="446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a:t>MDG</a:t>
            </a:r>
            <a:endParaRPr/>
          </a:p>
          <a:p>
            <a:pPr marL="0" lvl="0" indent="0" algn="l" rtl="0">
              <a:lnSpc>
                <a:spcPct val="100000"/>
              </a:lnSpc>
              <a:spcBef>
                <a:spcPts val="0"/>
              </a:spcBef>
              <a:spcAft>
                <a:spcPts val="0"/>
              </a:spcAft>
              <a:buClr>
                <a:schemeClr val="dk1"/>
              </a:buClr>
              <a:buSzPts val="1400"/>
              <a:buFont typeface="Arial"/>
              <a:buNone/>
            </a:pPr>
            <a:r>
              <a:rPr lang="fr-FR"/>
              <a:t>AMO MAJ codes couleurs</a:t>
            </a:r>
            <a:endParaRPr/>
          </a:p>
        </p:txBody>
      </p:sp>
      <p:sp>
        <p:nvSpPr>
          <p:cNvPr id="181" name="Google Shape;181;g1208e4a7bce_0_248:notes"/>
          <p:cNvSpPr txBox="1">
            <a:spLocks noGrp="1"/>
          </p:cNvSpPr>
          <p:nvPr>
            <p:ph type="sldNum" idx="12"/>
          </p:nvPr>
        </p:nvSpPr>
        <p:spPr>
          <a:xfrm>
            <a:off x="3850450" y="9377329"/>
            <a:ext cx="2945659" cy="495577"/>
          </a:xfrm>
          <a:prstGeom prst="rect">
            <a:avLst/>
          </a:prstGeom>
          <a:noFill/>
          <a:ln>
            <a:noFill/>
          </a:ln>
        </p:spPr>
        <p:txBody>
          <a:bodyPr spcFirstLastPara="1" wrap="square" lIns="89225" tIns="44600" rIns="89225" bIns="446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fr-FR"/>
              <a:t>9</a:t>
            </a:fld>
            <a:endParaRPr/>
          </a:p>
        </p:txBody>
      </p:sp>
    </p:spTree>
    <p:extLst>
      <p:ext uri="{BB962C8B-B14F-4D97-AF65-F5344CB8AC3E}">
        <p14:creationId xmlns:p14="http://schemas.microsoft.com/office/powerpoint/2010/main" val="181111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26"/>
        <p:cNvGrpSpPr/>
        <p:nvPr/>
      </p:nvGrpSpPr>
      <p:grpSpPr>
        <a:xfrm>
          <a:off x="0" y="0"/>
          <a:ext cx="0" cy="0"/>
          <a:chOff x="0" y="0"/>
          <a:chExt cx="0" cy="0"/>
        </a:xfrm>
      </p:grpSpPr>
      <p:grpSp>
        <p:nvGrpSpPr>
          <p:cNvPr id="27" name="Google Shape;27;p34"/>
          <p:cNvGrpSpPr/>
          <p:nvPr/>
        </p:nvGrpSpPr>
        <p:grpSpPr>
          <a:xfrm>
            <a:off x="0" y="-8467"/>
            <a:ext cx="12192000" cy="6866467"/>
            <a:chOff x="0" y="-8467"/>
            <a:chExt cx="12192000" cy="6866467"/>
          </a:xfrm>
        </p:grpSpPr>
        <p:cxnSp>
          <p:nvCxnSpPr>
            <p:cNvPr id="28" name="Google Shape;28;p3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34"/>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3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3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34"/>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3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3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3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4"/>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34"/>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11"/>
        <p:cNvGrpSpPr/>
        <p:nvPr/>
      </p:nvGrpSpPr>
      <p:grpSpPr>
        <a:xfrm>
          <a:off x="0" y="0"/>
          <a:ext cx="0" cy="0"/>
          <a:chOff x="0" y="0"/>
          <a:chExt cx="0" cy="0"/>
        </a:xfrm>
      </p:grpSpPr>
      <p:sp>
        <p:nvSpPr>
          <p:cNvPr id="112" name="Google Shape;112;p55"/>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5"/>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4" name="Google Shape;114;p5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5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rte nom citation">
  <p:cSld name="Carte nom citation">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0" name="Google Shape;120;p1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1" name="Google Shape;121;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
        <p:nvSpPr>
          <p:cNvPr id="124" name="Google Shape;124;p1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a:solidFill>
                  <a:srgbClr val="BFE471"/>
                </a:solidFill>
                <a:latin typeface="Arial"/>
                <a:ea typeface="Arial"/>
                <a:cs typeface="Arial"/>
                <a:sym typeface="Arial"/>
              </a:rPr>
              <a:t>“</a:t>
            </a:r>
            <a:endParaRPr/>
          </a:p>
        </p:txBody>
      </p:sp>
      <p:sp>
        <p:nvSpPr>
          <p:cNvPr id="125" name="Google Shape;125;p1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a:solidFill>
                  <a:srgbClr val="BFE47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rai ou faux">
  <p:cSld name="Vrai ou faux">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9" name="Google Shape;129;p1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0" name="Google Shape;130;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8"/>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9"/>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2" name="Google Shape;142;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4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60"/>
        <p:cNvGrpSpPr/>
        <p:nvPr/>
      </p:nvGrpSpPr>
      <p:grpSpPr>
        <a:xfrm>
          <a:off x="0" y="0"/>
          <a:ext cx="0" cy="0"/>
          <a:chOff x="0" y="0"/>
          <a:chExt cx="0" cy="0"/>
        </a:xfrm>
      </p:grpSpPr>
      <p:sp>
        <p:nvSpPr>
          <p:cNvPr id="61" name="Google Shape;61;p5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3" name="Google Shape;63;p5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3"/>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9" name="Google Shape;69;p33"/>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73"/>
        <p:cNvGrpSpPr/>
        <p:nvPr/>
      </p:nvGrpSpPr>
      <p:grpSpPr>
        <a:xfrm>
          <a:off x="0" y="0"/>
          <a:ext cx="0" cy="0"/>
          <a:chOff x="0" y="0"/>
          <a:chExt cx="0" cy="0"/>
        </a:xfrm>
      </p:grpSpPr>
      <p:sp>
        <p:nvSpPr>
          <p:cNvPr id="74" name="Google Shape;74;p4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7"/>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6" name="Google Shape;76;p47"/>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7" name="Google Shape;77;p47"/>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8" name="Google Shape;78;p47"/>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4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82"/>
        <p:cNvGrpSpPr/>
        <p:nvPr/>
      </p:nvGrpSpPr>
      <p:grpSpPr>
        <a:xfrm>
          <a:off x="0" y="0"/>
          <a:ext cx="0" cy="0"/>
          <a:chOff x="0" y="0"/>
          <a:chExt cx="0" cy="0"/>
        </a:xfrm>
      </p:grpSpPr>
      <p:sp>
        <p:nvSpPr>
          <p:cNvPr id="83" name="Google Shape;83;p50"/>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0"/>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5" name="Google Shape;85;p50"/>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6" name="Google Shape;86;p5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89"/>
        <p:cNvGrpSpPr/>
        <p:nvPr/>
      </p:nvGrpSpPr>
      <p:grpSpPr>
        <a:xfrm>
          <a:off x="0" y="0"/>
          <a:ext cx="0" cy="0"/>
          <a:chOff x="0" y="0"/>
          <a:chExt cx="0" cy="0"/>
        </a:xfrm>
      </p:grpSpPr>
      <p:sp>
        <p:nvSpPr>
          <p:cNvPr id="90" name="Google Shape;90;p52"/>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2"/>
          <p:cNvSpPr>
            <a:spLocks noGrp="1"/>
          </p:cNvSpPr>
          <p:nvPr>
            <p:ph type="pic" idx="2"/>
          </p:nvPr>
        </p:nvSpPr>
        <p:spPr>
          <a:xfrm>
            <a:off x="677334" y="609600"/>
            <a:ext cx="8596668" cy="3845718"/>
          </a:xfrm>
          <a:prstGeom prst="rect">
            <a:avLst/>
          </a:prstGeom>
          <a:noFill/>
          <a:ln>
            <a:noFill/>
          </a:ln>
        </p:spPr>
      </p:sp>
      <p:sp>
        <p:nvSpPr>
          <p:cNvPr id="92" name="Google Shape;92;p52"/>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3" name="Google Shape;93;p5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96"/>
        <p:cNvGrpSpPr/>
        <p:nvPr/>
      </p:nvGrpSpPr>
      <p:grpSpPr>
        <a:xfrm>
          <a:off x="0" y="0"/>
          <a:ext cx="0" cy="0"/>
          <a:chOff x="0" y="0"/>
          <a:chExt cx="0" cy="0"/>
        </a:xfrm>
      </p:grpSpPr>
      <p:sp>
        <p:nvSpPr>
          <p:cNvPr id="97" name="Google Shape;97;p5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9" name="Google Shape;99;p5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102"/>
        <p:cNvGrpSpPr/>
        <p:nvPr/>
      </p:nvGrpSpPr>
      <p:grpSpPr>
        <a:xfrm>
          <a:off x="0" y="0"/>
          <a:ext cx="0" cy="0"/>
          <a:chOff x="0" y="0"/>
          <a:chExt cx="0" cy="0"/>
        </a:xfrm>
      </p:grpSpPr>
      <p:sp>
        <p:nvSpPr>
          <p:cNvPr id="103" name="Google Shape;103;p5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4"/>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5" name="Google Shape;105;p54"/>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6" name="Google Shape;106;p5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5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accent1"/>
              </a:buClr>
              <a:buSzPts val="900"/>
              <a:buFont typeface="Trebuchet MS"/>
              <a:buNone/>
              <a:defRPr/>
            </a:lvl1pPr>
            <a:lvl2pPr marL="0" lvl="1" indent="0" algn="ctr">
              <a:spcBef>
                <a:spcPts val="0"/>
              </a:spcBef>
              <a:spcAft>
                <a:spcPts val="0"/>
              </a:spcAft>
              <a:buClr>
                <a:schemeClr val="accent1"/>
              </a:buClr>
              <a:buSzPts val="900"/>
              <a:buFont typeface="Trebuchet MS"/>
              <a:buNone/>
              <a:defRPr/>
            </a:lvl2pPr>
            <a:lvl3pPr marL="0" lvl="2" indent="0" algn="ctr">
              <a:spcBef>
                <a:spcPts val="0"/>
              </a:spcBef>
              <a:spcAft>
                <a:spcPts val="0"/>
              </a:spcAft>
              <a:buClr>
                <a:schemeClr val="accent1"/>
              </a:buClr>
              <a:buSzPts val="900"/>
              <a:buFont typeface="Trebuchet MS"/>
              <a:buNone/>
              <a:defRPr/>
            </a:lvl3pPr>
            <a:lvl4pPr marL="0" lvl="3" indent="0" algn="ctr">
              <a:spcBef>
                <a:spcPts val="0"/>
              </a:spcBef>
              <a:spcAft>
                <a:spcPts val="0"/>
              </a:spcAft>
              <a:buClr>
                <a:schemeClr val="accent1"/>
              </a:buClr>
              <a:buSzPts val="900"/>
              <a:buFont typeface="Trebuchet MS"/>
              <a:buNone/>
              <a:defRPr/>
            </a:lvl4pPr>
            <a:lvl5pPr marL="0" lvl="4" indent="0" algn="ctr">
              <a:spcBef>
                <a:spcPts val="0"/>
              </a:spcBef>
              <a:spcAft>
                <a:spcPts val="0"/>
              </a:spcAft>
              <a:buClr>
                <a:schemeClr val="accent1"/>
              </a:buClr>
              <a:buSzPts val="900"/>
              <a:buFont typeface="Trebuchet MS"/>
              <a:buNone/>
              <a:defRPr/>
            </a:lvl5pPr>
            <a:lvl6pPr marL="0" lvl="5" indent="0" algn="ctr">
              <a:spcBef>
                <a:spcPts val="0"/>
              </a:spcBef>
              <a:spcAft>
                <a:spcPts val="0"/>
              </a:spcAft>
              <a:buClr>
                <a:schemeClr val="accent1"/>
              </a:buClr>
              <a:buSzPts val="900"/>
              <a:buFont typeface="Trebuchet MS"/>
              <a:buNone/>
              <a:defRPr/>
            </a:lvl6pPr>
            <a:lvl7pPr marL="0" lvl="6" indent="0" algn="ctr">
              <a:spcBef>
                <a:spcPts val="0"/>
              </a:spcBef>
              <a:spcAft>
                <a:spcPts val="0"/>
              </a:spcAft>
              <a:buClr>
                <a:schemeClr val="accent1"/>
              </a:buClr>
              <a:buSzPts val="900"/>
              <a:buFont typeface="Trebuchet MS"/>
              <a:buNone/>
              <a:defRPr/>
            </a:lvl7pPr>
            <a:lvl8pPr marL="0" lvl="7" indent="0" algn="ctr">
              <a:spcBef>
                <a:spcPts val="0"/>
              </a:spcBef>
              <a:spcAft>
                <a:spcPts val="0"/>
              </a:spcAft>
              <a:buClr>
                <a:schemeClr val="accent1"/>
              </a:buClr>
              <a:buSzPts val="900"/>
              <a:buFont typeface="Trebuchet MS"/>
              <a:buNone/>
              <a:defRPr/>
            </a:lvl8pPr>
            <a:lvl9pPr marL="0" lvl="8" indent="0" algn="ctr">
              <a:spcBef>
                <a:spcPts val="0"/>
              </a:spcBef>
              <a:spcAft>
                <a:spcPts val="0"/>
              </a:spcAft>
              <a:buClr>
                <a:schemeClr val="accent1"/>
              </a:buClr>
              <a:buSzPts val="900"/>
              <a:buFont typeface="Trebuchet MS"/>
              <a:buNone/>
              <a:defRPr/>
            </a:lvl9pPr>
          </a:lstStyle>
          <a:p>
            <a:pPr marL="0" lvl="0" indent="0" algn="ctr" rtl="0">
              <a:spcBef>
                <a:spcPts val="0"/>
              </a:spcBef>
              <a:spcAft>
                <a:spcPts val="0"/>
              </a:spcAft>
              <a:buNone/>
            </a:pPr>
            <a:fld id="{00000000-1234-1234-1234-123412341234}" type="slidenum">
              <a:rPr lang="fr-FR"/>
              <a:t>‹N°›</a:t>
            </a:fld>
            <a:endParaRPr/>
          </a:p>
        </p:txBody>
      </p:sp>
      <p:sp>
        <p:nvSpPr>
          <p:cNvPr id="109" name="Google Shape;109;p5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a:solidFill>
                  <a:srgbClr val="BFE471"/>
                </a:solidFill>
                <a:latin typeface="Arial"/>
                <a:ea typeface="Arial"/>
                <a:cs typeface="Arial"/>
                <a:sym typeface="Arial"/>
              </a:rPr>
              <a:t>“</a:t>
            </a:r>
            <a:endParaRPr/>
          </a:p>
        </p:txBody>
      </p:sp>
      <p:sp>
        <p:nvSpPr>
          <p:cNvPr id="110" name="Google Shape;110;p5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2"/>
          <p:cNvGrpSpPr/>
          <p:nvPr/>
        </p:nvGrpSpPr>
        <p:grpSpPr>
          <a:xfrm>
            <a:off x="0" y="-8467"/>
            <a:ext cx="12192000" cy="6866467"/>
            <a:chOff x="0" y="-8467"/>
            <a:chExt cx="12192000" cy="6866467"/>
          </a:xfrm>
        </p:grpSpPr>
        <p:cxnSp>
          <p:nvCxnSpPr>
            <p:cNvPr id="11" name="Google Shape;11;p3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3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3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3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3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3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3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3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ct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ct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ct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ct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ct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ct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ct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ct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4.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4.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4.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db85d60fc1_0_0"/>
          <p:cNvSpPr txBox="1">
            <a:spLocks noGrp="1"/>
          </p:cNvSpPr>
          <p:nvPr>
            <p:ph type="ctrTitle"/>
          </p:nvPr>
        </p:nvSpPr>
        <p:spPr>
          <a:xfrm>
            <a:off x="1295081" y="3025019"/>
            <a:ext cx="8592900" cy="1492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1400"/>
              <a:buFont typeface="Trebuchet MS"/>
              <a:buNone/>
            </a:pPr>
            <a:r>
              <a:rPr lang="fr-FR" sz="3400" dirty="0"/>
              <a:t>Synthèse Consultation Agriculteurs</a:t>
            </a:r>
            <a:br>
              <a:rPr lang="fr-FR" sz="3400" dirty="0"/>
            </a:br>
            <a:r>
              <a:rPr lang="fr-FR" sz="3400" dirty="0"/>
              <a:t>Eté/Automne 2022</a:t>
            </a:r>
            <a:endParaRPr sz="3400" dirty="0"/>
          </a:p>
        </p:txBody>
      </p:sp>
      <p:sp>
        <p:nvSpPr>
          <p:cNvPr id="150" name="Google Shape;150;gdb85d60fc1_0_0"/>
          <p:cNvSpPr txBox="1">
            <a:spLocks noGrp="1"/>
          </p:cNvSpPr>
          <p:nvPr>
            <p:ph type="subTitle" idx="1"/>
          </p:nvPr>
        </p:nvSpPr>
        <p:spPr>
          <a:xfrm>
            <a:off x="903036" y="5034340"/>
            <a:ext cx="8475900" cy="49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360"/>
              </a:spcBef>
              <a:spcAft>
                <a:spcPts val="0"/>
              </a:spcAft>
              <a:buClr>
                <a:srgbClr val="E7484A"/>
              </a:buClr>
              <a:buSzPts val="1800"/>
              <a:buFont typeface="Century Gothic"/>
              <a:buNone/>
            </a:pPr>
            <a:r>
              <a:rPr lang="fr-FR" sz="2400" dirty="0"/>
              <a:t>COPIL APFM </a:t>
            </a:r>
          </a:p>
          <a:p>
            <a:pPr marL="0" marR="0" lvl="0" indent="0" algn="ctr" rtl="0">
              <a:lnSpc>
                <a:spcPct val="100000"/>
              </a:lnSpc>
              <a:spcBef>
                <a:spcPts val="360"/>
              </a:spcBef>
              <a:spcAft>
                <a:spcPts val="0"/>
              </a:spcAft>
              <a:buClr>
                <a:srgbClr val="E7484A"/>
              </a:buClr>
              <a:buSzPts val="1800"/>
              <a:buFont typeface="Century Gothic"/>
              <a:buNone/>
            </a:pPr>
            <a:r>
              <a:rPr lang="fr-FR" sz="2400" dirty="0"/>
              <a:t>25 Avril 2023</a:t>
            </a:r>
          </a:p>
          <a:p>
            <a:pPr marL="0" indent="0" algn="ctr">
              <a:spcBef>
                <a:spcPts val="360"/>
              </a:spcBef>
              <a:buClr>
                <a:srgbClr val="E7484A"/>
              </a:buClr>
              <a:buSzPts val="1800"/>
            </a:pPr>
            <a:r>
              <a:rPr lang="fr-FR" sz="2400" dirty="0"/>
              <a:t>Salle d’animation Rurale à STEIGE</a:t>
            </a:r>
          </a:p>
          <a:p>
            <a:pPr marL="0" marR="0" lvl="0" indent="0" algn="ctr" rtl="0">
              <a:lnSpc>
                <a:spcPct val="100000"/>
              </a:lnSpc>
              <a:spcBef>
                <a:spcPts val="360"/>
              </a:spcBef>
              <a:spcAft>
                <a:spcPts val="0"/>
              </a:spcAft>
              <a:buClr>
                <a:srgbClr val="E7484A"/>
              </a:buClr>
              <a:buSzPts val="1800"/>
              <a:buFont typeface="Century Gothic"/>
              <a:buNone/>
            </a:pPr>
            <a:endParaRPr sz="2400" dirty="0"/>
          </a:p>
        </p:txBody>
      </p:sp>
      <p:sp>
        <p:nvSpPr>
          <p:cNvPr id="151" name="Google Shape;151;gdb85d60fc1_0_0"/>
          <p:cNvSpPr txBox="1">
            <a:spLocks noGrp="1"/>
          </p:cNvSpPr>
          <p:nvPr>
            <p:ph type="sldNum" idx="12"/>
          </p:nvPr>
        </p:nvSpPr>
        <p:spPr>
          <a:xfrm>
            <a:off x="796922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1</a:t>
            </a:fld>
            <a:endParaRPr/>
          </a:p>
        </p:txBody>
      </p:sp>
      <p:pic>
        <p:nvPicPr>
          <p:cNvPr id="156" name="Google Shape;156;gdb85d60fc1_0_0"/>
          <p:cNvPicPr preferRelativeResize="0"/>
          <p:nvPr/>
        </p:nvPicPr>
        <p:blipFill rotWithShape="1">
          <a:blip r:embed="rId3">
            <a:alphaModFix/>
          </a:blip>
          <a:srcRect/>
          <a:stretch/>
        </p:blipFill>
        <p:spPr>
          <a:xfrm>
            <a:off x="9705242" y="0"/>
            <a:ext cx="2518321" cy="1961853"/>
          </a:xfrm>
          <a:prstGeom prst="rect">
            <a:avLst/>
          </a:prstGeom>
          <a:noFill/>
          <a:ln>
            <a:noFill/>
          </a:ln>
        </p:spPr>
      </p:pic>
      <p:pic>
        <p:nvPicPr>
          <p:cNvPr id="3" name="Google Shape;184;g1208e4a7bce_0_248" descr="logo-communaute-de-communes.jpg">
            <a:extLst>
              <a:ext uri="{FF2B5EF4-FFF2-40B4-BE49-F238E27FC236}">
                <a16:creationId xmlns:a16="http://schemas.microsoft.com/office/drawing/2014/main" id="{C301EA3E-7A39-6138-739C-D9CD43896F9B}"/>
              </a:ext>
            </a:extLst>
          </p:cNvPr>
          <p:cNvPicPr preferRelativeResize="0"/>
          <p:nvPr/>
        </p:nvPicPr>
        <p:blipFill rotWithShape="1">
          <a:blip r:embed="rId4">
            <a:alphaModFix/>
          </a:blip>
          <a:srcRect/>
          <a:stretch/>
        </p:blipFill>
        <p:spPr>
          <a:xfrm>
            <a:off x="903036" y="246884"/>
            <a:ext cx="2665887" cy="1492801"/>
          </a:xfrm>
          <a:prstGeom prst="rect">
            <a:avLst/>
          </a:prstGeom>
          <a:noFill/>
          <a:ln>
            <a:noFill/>
          </a:ln>
        </p:spPr>
      </p:pic>
      <p:pic>
        <p:nvPicPr>
          <p:cNvPr id="4" name="Image 3">
            <a:extLst>
              <a:ext uri="{FF2B5EF4-FFF2-40B4-BE49-F238E27FC236}">
                <a16:creationId xmlns:a16="http://schemas.microsoft.com/office/drawing/2014/main" id="{B00D0AEF-985C-B911-C3F5-BD9F73103F88}"/>
              </a:ext>
            </a:extLst>
          </p:cNvPr>
          <p:cNvPicPr>
            <a:picLocks noChangeAspect="1"/>
          </p:cNvPicPr>
          <p:nvPr/>
        </p:nvPicPr>
        <p:blipFill>
          <a:blip r:embed="rId5"/>
          <a:stretch>
            <a:fillRect/>
          </a:stretch>
        </p:blipFill>
        <p:spPr>
          <a:xfrm>
            <a:off x="4395019" y="246884"/>
            <a:ext cx="1396180" cy="2060777"/>
          </a:xfrm>
          <a:prstGeom prst="rect">
            <a:avLst/>
          </a:prstGeom>
        </p:spPr>
      </p:pic>
      <p:pic>
        <p:nvPicPr>
          <p:cNvPr id="5" name="Image 4">
            <a:extLst>
              <a:ext uri="{FF2B5EF4-FFF2-40B4-BE49-F238E27FC236}">
                <a16:creationId xmlns:a16="http://schemas.microsoft.com/office/drawing/2014/main" id="{7548C2D6-C68A-6792-A42E-F75485C784CD}"/>
              </a:ext>
            </a:extLst>
          </p:cNvPr>
          <p:cNvPicPr>
            <a:picLocks noChangeAspect="1"/>
          </p:cNvPicPr>
          <p:nvPr/>
        </p:nvPicPr>
        <p:blipFill>
          <a:blip r:embed="rId6"/>
          <a:stretch>
            <a:fillRect/>
          </a:stretch>
        </p:blipFill>
        <p:spPr>
          <a:xfrm>
            <a:off x="6564882" y="398363"/>
            <a:ext cx="2176612" cy="17477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2" name="Google Shape;184;g1208e4a7bce_0_248" descr="logo-communaute-de-communes.jpg">
            <a:extLst>
              <a:ext uri="{FF2B5EF4-FFF2-40B4-BE49-F238E27FC236}">
                <a16:creationId xmlns:a16="http://schemas.microsoft.com/office/drawing/2014/main" id="{E5FCF2AB-1D6B-3C9C-93B9-530CF5673869}"/>
              </a:ext>
            </a:extLst>
          </p:cNvPr>
          <p:cNvPicPr preferRelativeResize="0"/>
          <p:nvPr/>
        </p:nvPicPr>
        <p:blipFill rotWithShape="1">
          <a:blip r:embed="rId3">
            <a:alphaModFix/>
          </a:blip>
          <a:srcRect/>
          <a:stretch/>
        </p:blipFill>
        <p:spPr>
          <a:xfrm>
            <a:off x="179512" y="241651"/>
            <a:ext cx="2396540" cy="1380672"/>
          </a:xfrm>
          <a:prstGeom prst="rect">
            <a:avLst/>
          </a:prstGeom>
          <a:noFill/>
          <a:ln>
            <a:noFill/>
          </a:ln>
        </p:spPr>
      </p:pic>
      <p:pic>
        <p:nvPicPr>
          <p:cNvPr id="5" name="Image 4">
            <a:extLst>
              <a:ext uri="{FF2B5EF4-FFF2-40B4-BE49-F238E27FC236}">
                <a16:creationId xmlns:a16="http://schemas.microsoft.com/office/drawing/2014/main" id="{75A49E31-FF2E-1446-3AB0-7A895F7A1850}"/>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6" name="Image 5">
            <a:extLst>
              <a:ext uri="{FF2B5EF4-FFF2-40B4-BE49-F238E27FC236}">
                <a16:creationId xmlns:a16="http://schemas.microsoft.com/office/drawing/2014/main" id="{347B95B4-2C49-631F-994C-4C2FC72C0363}"/>
              </a:ext>
            </a:extLst>
          </p:cNvPr>
          <p:cNvPicPr>
            <a:picLocks noChangeAspect="1"/>
          </p:cNvPicPr>
          <p:nvPr/>
        </p:nvPicPr>
        <p:blipFill>
          <a:blip r:embed="rId5"/>
          <a:stretch>
            <a:fillRect/>
          </a:stretch>
        </p:blipFill>
        <p:spPr>
          <a:xfrm>
            <a:off x="7718322" y="241650"/>
            <a:ext cx="1605521" cy="1289162"/>
          </a:xfrm>
          <a:prstGeom prst="rect">
            <a:avLst/>
          </a:prstGeom>
        </p:spPr>
      </p:pic>
      <p:sp>
        <p:nvSpPr>
          <p:cNvPr id="7" name="Google Shape;183;g1208e4a7bce_0_248">
            <a:extLst>
              <a:ext uri="{FF2B5EF4-FFF2-40B4-BE49-F238E27FC236}">
                <a16:creationId xmlns:a16="http://schemas.microsoft.com/office/drawing/2014/main" id="{B0D32029-E40B-4C18-2E79-6835AE8A447E}"/>
              </a:ext>
            </a:extLst>
          </p:cNvPr>
          <p:cNvSpPr txBox="1"/>
          <p:nvPr/>
        </p:nvSpPr>
        <p:spPr>
          <a:xfrm>
            <a:off x="1671484" y="1859327"/>
            <a:ext cx="6665100" cy="54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Organisations agricoles du Territoire</a:t>
            </a:r>
            <a:endParaRPr sz="2800" b="1" i="0" u="sng" strike="noStrike" cap="none" dirty="0">
              <a:solidFill>
                <a:schemeClr val="accent2">
                  <a:lumMod val="75000"/>
                </a:schemeClr>
              </a:solidFill>
              <a:latin typeface="+mn-lt"/>
              <a:ea typeface="Century Gothic"/>
              <a:cs typeface="Century Gothic"/>
              <a:sym typeface="Century Gothic"/>
            </a:endParaRPr>
          </a:p>
        </p:txBody>
      </p:sp>
      <p:sp>
        <p:nvSpPr>
          <p:cNvPr id="9" name="ZoneTexte 8">
            <a:extLst>
              <a:ext uri="{FF2B5EF4-FFF2-40B4-BE49-F238E27FC236}">
                <a16:creationId xmlns:a16="http://schemas.microsoft.com/office/drawing/2014/main" id="{749F8A48-B8F8-F83E-945F-24C2F326C9BE}"/>
              </a:ext>
            </a:extLst>
          </p:cNvPr>
          <p:cNvSpPr txBox="1"/>
          <p:nvPr/>
        </p:nvSpPr>
        <p:spPr>
          <a:xfrm>
            <a:off x="680883" y="2539284"/>
            <a:ext cx="2396539" cy="369332"/>
          </a:xfrm>
          <a:prstGeom prst="rect">
            <a:avLst/>
          </a:prstGeom>
          <a:noFill/>
        </p:spPr>
        <p:txBody>
          <a:bodyPr wrap="square">
            <a:spAutoFit/>
          </a:bodyPr>
          <a:lstStyle/>
          <a:p>
            <a:r>
              <a:rPr lang="fr-FR" sz="1800" b="1" i="0" u="sng" strike="noStrike" cap="none" dirty="0">
                <a:solidFill>
                  <a:srgbClr val="92D050"/>
                </a:solidFill>
                <a:latin typeface="+mn-lt"/>
                <a:ea typeface="Century Gothic"/>
                <a:cs typeface="Century Gothic"/>
                <a:sym typeface="Century Gothic"/>
              </a:rPr>
              <a:t> </a:t>
            </a:r>
            <a:endParaRPr lang="fr-FR" sz="1800" dirty="0">
              <a:solidFill>
                <a:srgbClr val="92D050"/>
              </a:solidFill>
            </a:endParaRPr>
          </a:p>
        </p:txBody>
      </p:sp>
      <p:sp>
        <p:nvSpPr>
          <p:cNvPr id="18" name="ZoneTexte 17">
            <a:extLst>
              <a:ext uri="{FF2B5EF4-FFF2-40B4-BE49-F238E27FC236}">
                <a16:creationId xmlns:a16="http://schemas.microsoft.com/office/drawing/2014/main" id="{6ECD2E9D-5916-009B-09D3-86B6C1C67B9D}"/>
              </a:ext>
            </a:extLst>
          </p:cNvPr>
          <p:cNvSpPr txBox="1"/>
          <p:nvPr/>
        </p:nvSpPr>
        <p:spPr>
          <a:xfrm>
            <a:off x="680882" y="2636331"/>
            <a:ext cx="2396539" cy="369332"/>
          </a:xfrm>
          <a:prstGeom prst="rect">
            <a:avLst/>
          </a:prstGeom>
          <a:noFill/>
        </p:spPr>
        <p:txBody>
          <a:bodyPr wrap="square">
            <a:spAutoFit/>
          </a:bodyPr>
          <a:lstStyle/>
          <a:p>
            <a:r>
              <a:rPr lang="fr-FR" sz="1800" b="1" i="0" u="sng" strike="noStrike" cap="none" dirty="0">
                <a:solidFill>
                  <a:srgbClr val="0070C0"/>
                </a:solidFill>
                <a:latin typeface="+mn-lt"/>
                <a:ea typeface="Century Gothic"/>
                <a:cs typeface="Century Gothic"/>
                <a:sym typeface="Century Gothic"/>
              </a:rPr>
              <a:t>Les attentes</a:t>
            </a:r>
            <a:r>
              <a:rPr lang="fr-FR" sz="1800" b="1" u="sng" dirty="0">
                <a:solidFill>
                  <a:srgbClr val="0070C0"/>
                </a:solidFill>
                <a:latin typeface="+mn-lt"/>
                <a:ea typeface="Century Gothic"/>
                <a:cs typeface="Century Gothic"/>
                <a:sym typeface="Century Gothic"/>
              </a:rPr>
              <a:t> </a:t>
            </a:r>
            <a:endParaRPr lang="fr-FR" sz="1800" dirty="0">
              <a:solidFill>
                <a:srgbClr val="0070C0"/>
              </a:solidFill>
            </a:endParaRPr>
          </a:p>
        </p:txBody>
      </p:sp>
      <p:sp>
        <p:nvSpPr>
          <p:cNvPr id="4" name="ZoneTexte 3">
            <a:extLst>
              <a:ext uri="{FF2B5EF4-FFF2-40B4-BE49-F238E27FC236}">
                <a16:creationId xmlns:a16="http://schemas.microsoft.com/office/drawing/2014/main" id="{C1ECCC43-BB5B-2F13-61F8-4F9A844C1F0C}"/>
              </a:ext>
            </a:extLst>
          </p:cNvPr>
          <p:cNvSpPr txBox="1"/>
          <p:nvPr/>
        </p:nvSpPr>
        <p:spPr>
          <a:xfrm>
            <a:off x="680881" y="3158124"/>
            <a:ext cx="8443453" cy="54175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Accompagnement au développement de projets de développement durable énergétique (bois-gaz-photovoltaïque)</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ZoneTexte 10">
            <a:extLst>
              <a:ext uri="{FF2B5EF4-FFF2-40B4-BE49-F238E27FC236}">
                <a16:creationId xmlns:a16="http://schemas.microsoft.com/office/drawing/2014/main" id="{A0D15EDE-EE4A-778C-AD7B-0B6BE86D43D7}"/>
              </a:ext>
            </a:extLst>
          </p:cNvPr>
          <p:cNvSpPr txBox="1"/>
          <p:nvPr/>
        </p:nvSpPr>
        <p:spPr>
          <a:xfrm>
            <a:off x="680881" y="3793072"/>
            <a:ext cx="8642962" cy="54175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Meilleure représentation auprès des élus. Beaucoup de nouvelles équipes municipales ne connaissent pas notre travail et ce qui a été fait avant leur arrivée</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4" name="ZoneTexte 13">
            <a:extLst>
              <a:ext uri="{FF2B5EF4-FFF2-40B4-BE49-F238E27FC236}">
                <a16:creationId xmlns:a16="http://schemas.microsoft.com/office/drawing/2014/main" id="{0800C15F-D4CC-901E-0D82-CF46D3EE7F89}"/>
              </a:ext>
            </a:extLst>
          </p:cNvPr>
          <p:cNvSpPr txBox="1"/>
          <p:nvPr/>
        </p:nvSpPr>
        <p:spPr>
          <a:xfrm>
            <a:off x="680881" y="4458672"/>
            <a:ext cx="6100916" cy="311239"/>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Conseils sur la gestion de l’Eau</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168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855982" y="1853934"/>
            <a:ext cx="6665100" cy="540000"/>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rgbClr val="000000"/>
                </a:solidFill>
                <a:latin typeface="+mn-lt"/>
                <a:ea typeface="Century Gothic"/>
                <a:cs typeface="Century Gothic"/>
                <a:sym typeface="Century Gothic"/>
              </a:rPr>
              <a:t> </a:t>
            </a:r>
            <a:r>
              <a:rPr lang="fr-FR" sz="2800" b="1" u="sng" dirty="0">
                <a:solidFill>
                  <a:schemeClr val="accent2">
                    <a:lumMod val="75000"/>
                  </a:schemeClr>
                </a:solidFill>
                <a:latin typeface="+mn-lt"/>
                <a:ea typeface="Century Gothic"/>
                <a:cs typeface="Century Gothic"/>
                <a:sym typeface="Century Gothic"/>
              </a:rPr>
              <a:t>Politique agricole actuelle et Gestion de l’Espace</a:t>
            </a:r>
            <a:endParaRPr sz="2800" b="1" i="0" u="sng" strike="noStrike" cap="none" dirty="0">
              <a:solidFill>
                <a:schemeClr val="accent2">
                  <a:lumMod val="75000"/>
                </a:schemeClr>
              </a:solidFill>
              <a:latin typeface="+mn-lt"/>
              <a:ea typeface="Century Gothic"/>
              <a:cs typeface="Century Gothic"/>
              <a:sym typeface="Century Gothic"/>
            </a:endParaRPr>
          </a:p>
        </p:txBody>
      </p:sp>
      <p:pic>
        <p:nvPicPr>
          <p:cNvPr id="3" name="Image 2">
            <a:extLst>
              <a:ext uri="{FF2B5EF4-FFF2-40B4-BE49-F238E27FC236}">
                <a16:creationId xmlns:a16="http://schemas.microsoft.com/office/drawing/2014/main" id="{D5F42915-589C-CDF6-A0D8-D05C9DB50991}"/>
              </a:ext>
            </a:extLst>
          </p:cNvPr>
          <p:cNvPicPr>
            <a:picLocks noChangeAspect="1"/>
          </p:cNvPicPr>
          <p:nvPr/>
        </p:nvPicPr>
        <p:blipFill>
          <a:blip r:embed="rId3"/>
          <a:stretch>
            <a:fillRect/>
          </a:stretch>
        </p:blipFill>
        <p:spPr>
          <a:xfrm>
            <a:off x="4319886" y="149845"/>
            <a:ext cx="1063356" cy="1569525"/>
          </a:xfrm>
          <a:prstGeom prst="rect">
            <a:avLst/>
          </a:prstGeom>
        </p:spPr>
      </p:pic>
      <p:pic>
        <p:nvPicPr>
          <p:cNvPr id="4" name="Google Shape;184;g1208e4a7bce_0_248" descr="logo-communaute-de-communes.jpg">
            <a:extLst>
              <a:ext uri="{FF2B5EF4-FFF2-40B4-BE49-F238E27FC236}">
                <a16:creationId xmlns:a16="http://schemas.microsoft.com/office/drawing/2014/main" id="{B559BD87-5993-2DA0-D100-B48511BA8489}"/>
              </a:ext>
            </a:extLst>
          </p:cNvPr>
          <p:cNvPicPr preferRelativeResize="0"/>
          <p:nvPr/>
        </p:nvPicPr>
        <p:blipFill rotWithShape="1">
          <a:blip r:embed="rId4">
            <a:alphaModFix/>
          </a:blip>
          <a:srcRect/>
          <a:stretch/>
        </p:blipFill>
        <p:spPr>
          <a:xfrm>
            <a:off x="179512" y="241651"/>
            <a:ext cx="2396540" cy="1380672"/>
          </a:xfrm>
          <a:prstGeom prst="rect">
            <a:avLst/>
          </a:prstGeom>
          <a:noFill/>
          <a:ln>
            <a:noFill/>
          </a:ln>
        </p:spPr>
      </p:pic>
      <p:pic>
        <p:nvPicPr>
          <p:cNvPr id="5" name="Image 4">
            <a:extLst>
              <a:ext uri="{FF2B5EF4-FFF2-40B4-BE49-F238E27FC236}">
                <a16:creationId xmlns:a16="http://schemas.microsoft.com/office/drawing/2014/main" id="{8073D9A6-B215-B727-AC58-9B6184DAC41A}"/>
              </a:ext>
            </a:extLst>
          </p:cNvPr>
          <p:cNvPicPr>
            <a:picLocks noChangeAspect="1"/>
          </p:cNvPicPr>
          <p:nvPr/>
        </p:nvPicPr>
        <p:blipFill>
          <a:blip r:embed="rId5"/>
          <a:stretch>
            <a:fillRect/>
          </a:stretch>
        </p:blipFill>
        <p:spPr>
          <a:xfrm>
            <a:off x="7718322" y="241650"/>
            <a:ext cx="1605521" cy="1289162"/>
          </a:xfrm>
          <a:prstGeom prst="rect">
            <a:avLst/>
          </a:prstGeom>
        </p:spPr>
      </p:pic>
      <p:graphicFrame>
        <p:nvGraphicFramePr>
          <p:cNvPr id="6" name="Graphique 5">
            <a:extLst>
              <a:ext uri="{FF2B5EF4-FFF2-40B4-BE49-F238E27FC236}">
                <a16:creationId xmlns:a16="http://schemas.microsoft.com/office/drawing/2014/main" id="{387DF516-5581-AC9F-68AB-A39B825191D9}"/>
              </a:ext>
            </a:extLst>
          </p:cNvPr>
          <p:cNvGraphicFramePr>
            <a:graphicFrameLocks/>
          </p:cNvGraphicFramePr>
          <p:nvPr>
            <p:extLst>
              <p:ext uri="{D42A27DB-BD31-4B8C-83A1-F6EECF244321}">
                <p14:modId xmlns:p14="http://schemas.microsoft.com/office/powerpoint/2010/main" val="1574372313"/>
              </p:ext>
            </p:extLst>
          </p:nvPr>
        </p:nvGraphicFramePr>
        <p:xfrm>
          <a:off x="290052" y="2625546"/>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Graphique 6">
            <a:extLst>
              <a:ext uri="{FF2B5EF4-FFF2-40B4-BE49-F238E27FC236}">
                <a16:creationId xmlns:a16="http://schemas.microsoft.com/office/drawing/2014/main" id="{387DF516-5581-AC9F-68AB-A39B825191D9}"/>
              </a:ext>
            </a:extLst>
          </p:cNvPr>
          <p:cNvGraphicFramePr>
            <a:graphicFrameLocks/>
          </p:cNvGraphicFramePr>
          <p:nvPr>
            <p:extLst>
              <p:ext uri="{D42A27DB-BD31-4B8C-83A1-F6EECF244321}">
                <p14:modId xmlns:p14="http://schemas.microsoft.com/office/powerpoint/2010/main" val="2029510247"/>
              </p:ext>
            </p:extLst>
          </p:nvPr>
        </p:nvGraphicFramePr>
        <p:xfrm>
          <a:off x="5383242" y="2625545"/>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7153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855982" y="1853934"/>
            <a:ext cx="6665100" cy="540000"/>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rgbClr val="000000"/>
                </a:solidFill>
                <a:latin typeface="+mn-lt"/>
                <a:ea typeface="Century Gothic"/>
                <a:cs typeface="Century Gothic"/>
                <a:sym typeface="Century Gothic"/>
              </a:rPr>
              <a:t> </a:t>
            </a:r>
            <a:r>
              <a:rPr lang="fr-FR" sz="2800" b="1" u="sng" dirty="0">
                <a:solidFill>
                  <a:schemeClr val="accent2">
                    <a:lumMod val="75000"/>
                  </a:schemeClr>
                </a:solidFill>
                <a:latin typeface="+mn-lt"/>
                <a:ea typeface="Century Gothic"/>
                <a:cs typeface="Century Gothic"/>
                <a:sym typeface="Century Gothic"/>
              </a:rPr>
              <a:t>Politique agricole actuelle et Gestion de l’Espace</a:t>
            </a:r>
            <a:endParaRPr sz="2800" b="1" i="0" u="sng" strike="noStrike" cap="none" dirty="0">
              <a:solidFill>
                <a:schemeClr val="accent2">
                  <a:lumMod val="75000"/>
                </a:schemeClr>
              </a:solidFill>
              <a:latin typeface="+mn-lt"/>
              <a:ea typeface="Century Gothic"/>
              <a:cs typeface="Century Gothic"/>
              <a:sym typeface="Century Gothic"/>
            </a:endParaRPr>
          </a:p>
        </p:txBody>
      </p:sp>
      <p:pic>
        <p:nvPicPr>
          <p:cNvPr id="3" name="Image 2">
            <a:extLst>
              <a:ext uri="{FF2B5EF4-FFF2-40B4-BE49-F238E27FC236}">
                <a16:creationId xmlns:a16="http://schemas.microsoft.com/office/drawing/2014/main" id="{D5F42915-589C-CDF6-A0D8-D05C9DB50991}"/>
              </a:ext>
            </a:extLst>
          </p:cNvPr>
          <p:cNvPicPr>
            <a:picLocks noChangeAspect="1"/>
          </p:cNvPicPr>
          <p:nvPr/>
        </p:nvPicPr>
        <p:blipFill>
          <a:blip r:embed="rId3"/>
          <a:stretch>
            <a:fillRect/>
          </a:stretch>
        </p:blipFill>
        <p:spPr>
          <a:xfrm>
            <a:off x="4319886" y="149845"/>
            <a:ext cx="1063356" cy="1569525"/>
          </a:xfrm>
          <a:prstGeom prst="rect">
            <a:avLst/>
          </a:prstGeom>
        </p:spPr>
      </p:pic>
      <p:pic>
        <p:nvPicPr>
          <p:cNvPr id="4" name="Google Shape;184;g1208e4a7bce_0_248" descr="logo-communaute-de-communes.jpg">
            <a:extLst>
              <a:ext uri="{FF2B5EF4-FFF2-40B4-BE49-F238E27FC236}">
                <a16:creationId xmlns:a16="http://schemas.microsoft.com/office/drawing/2014/main" id="{B559BD87-5993-2DA0-D100-B48511BA8489}"/>
              </a:ext>
            </a:extLst>
          </p:cNvPr>
          <p:cNvPicPr preferRelativeResize="0"/>
          <p:nvPr/>
        </p:nvPicPr>
        <p:blipFill rotWithShape="1">
          <a:blip r:embed="rId4">
            <a:alphaModFix/>
          </a:blip>
          <a:srcRect/>
          <a:stretch/>
        </p:blipFill>
        <p:spPr>
          <a:xfrm>
            <a:off x="179512" y="241651"/>
            <a:ext cx="2396540" cy="1380672"/>
          </a:xfrm>
          <a:prstGeom prst="rect">
            <a:avLst/>
          </a:prstGeom>
          <a:noFill/>
          <a:ln>
            <a:noFill/>
          </a:ln>
        </p:spPr>
      </p:pic>
      <p:pic>
        <p:nvPicPr>
          <p:cNvPr id="5" name="Image 4">
            <a:extLst>
              <a:ext uri="{FF2B5EF4-FFF2-40B4-BE49-F238E27FC236}">
                <a16:creationId xmlns:a16="http://schemas.microsoft.com/office/drawing/2014/main" id="{8073D9A6-B215-B727-AC58-9B6184DAC41A}"/>
              </a:ext>
            </a:extLst>
          </p:cNvPr>
          <p:cNvPicPr>
            <a:picLocks noChangeAspect="1"/>
          </p:cNvPicPr>
          <p:nvPr/>
        </p:nvPicPr>
        <p:blipFill>
          <a:blip r:embed="rId5"/>
          <a:stretch>
            <a:fillRect/>
          </a:stretch>
        </p:blipFill>
        <p:spPr>
          <a:xfrm>
            <a:off x="7718322" y="241650"/>
            <a:ext cx="1605521" cy="1289162"/>
          </a:xfrm>
          <a:prstGeom prst="rect">
            <a:avLst/>
          </a:prstGeom>
        </p:spPr>
      </p:pic>
      <p:graphicFrame>
        <p:nvGraphicFramePr>
          <p:cNvPr id="2" name="Graphique 1">
            <a:extLst>
              <a:ext uri="{FF2B5EF4-FFF2-40B4-BE49-F238E27FC236}">
                <a16:creationId xmlns:a16="http://schemas.microsoft.com/office/drawing/2014/main" id="{387DF516-5581-AC9F-68AB-A39B825191D9}"/>
              </a:ext>
            </a:extLst>
          </p:cNvPr>
          <p:cNvGraphicFramePr>
            <a:graphicFrameLocks/>
          </p:cNvGraphicFramePr>
          <p:nvPr>
            <p:extLst>
              <p:ext uri="{D42A27DB-BD31-4B8C-83A1-F6EECF244321}">
                <p14:modId xmlns:p14="http://schemas.microsoft.com/office/powerpoint/2010/main" val="1301226414"/>
              </p:ext>
            </p:extLst>
          </p:nvPr>
        </p:nvGraphicFramePr>
        <p:xfrm>
          <a:off x="290052" y="2528498"/>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Graphique 5">
            <a:extLst>
              <a:ext uri="{FF2B5EF4-FFF2-40B4-BE49-F238E27FC236}">
                <a16:creationId xmlns:a16="http://schemas.microsoft.com/office/drawing/2014/main" id="{387DF516-5581-AC9F-68AB-A39B825191D9}"/>
              </a:ext>
            </a:extLst>
          </p:cNvPr>
          <p:cNvGraphicFramePr>
            <a:graphicFrameLocks/>
          </p:cNvGraphicFramePr>
          <p:nvPr>
            <p:extLst>
              <p:ext uri="{D42A27DB-BD31-4B8C-83A1-F6EECF244321}">
                <p14:modId xmlns:p14="http://schemas.microsoft.com/office/powerpoint/2010/main" val="1016114873"/>
              </p:ext>
            </p:extLst>
          </p:nvPr>
        </p:nvGraphicFramePr>
        <p:xfrm>
          <a:off x="5117690" y="2528498"/>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5156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855982" y="1853934"/>
            <a:ext cx="6665100" cy="540000"/>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rgbClr val="000000"/>
                </a:solidFill>
                <a:latin typeface="+mn-lt"/>
                <a:ea typeface="Century Gothic"/>
                <a:cs typeface="Century Gothic"/>
                <a:sym typeface="Century Gothic"/>
              </a:rPr>
              <a:t> </a:t>
            </a:r>
            <a:r>
              <a:rPr lang="fr-FR" sz="2800" b="1" u="sng" dirty="0">
                <a:solidFill>
                  <a:schemeClr val="accent2">
                    <a:lumMod val="75000"/>
                  </a:schemeClr>
                </a:solidFill>
                <a:latin typeface="+mn-lt"/>
                <a:ea typeface="Century Gothic"/>
                <a:cs typeface="Century Gothic"/>
                <a:sym typeface="Century Gothic"/>
              </a:rPr>
              <a:t>Politique agricole actuelle et Gestion de l’Espace</a:t>
            </a:r>
            <a:endParaRPr sz="2800" b="1" i="0" u="sng" strike="noStrike" cap="none" dirty="0">
              <a:solidFill>
                <a:schemeClr val="accent2">
                  <a:lumMod val="75000"/>
                </a:schemeClr>
              </a:solidFill>
              <a:latin typeface="+mn-lt"/>
              <a:ea typeface="Century Gothic"/>
              <a:cs typeface="Century Gothic"/>
              <a:sym typeface="Century Gothic"/>
            </a:endParaRPr>
          </a:p>
        </p:txBody>
      </p:sp>
      <p:pic>
        <p:nvPicPr>
          <p:cNvPr id="3" name="Image 2">
            <a:extLst>
              <a:ext uri="{FF2B5EF4-FFF2-40B4-BE49-F238E27FC236}">
                <a16:creationId xmlns:a16="http://schemas.microsoft.com/office/drawing/2014/main" id="{D5F42915-589C-CDF6-A0D8-D05C9DB50991}"/>
              </a:ext>
            </a:extLst>
          </p:cNvPr>
          <p:cNvPicPr>
            <a:picLocks noChangeAspect="1"/>
          </p:cNvPicPr>
          <p:nvPr/>
        </p:nvPicPr>
        <p:blipFill>
          <a:blip r:embed="rId3"/>
          <a:stretch>
            <a:fillRect/>
          </a:stretch>
        </p:blipFill>
        <p:spPr>
          <a:xfrm>
            <a:off x="4319886" y="149845"/>
            <a:ext cx="1063356" cy="1569525"/>
          </a:xfrm>
          <a:prstGeom prst="rect">
            <a:avLst/>
          </a:prstGeom>
        </p:spPr>
      </p:pic>
      <p:pic>
        <p:nvPicPr>
          <p:cNvPr id="4" name="Google Shape;184;g1208e4a7bce_0_248" descr="logo-communaute-de-communes.jpg">
            <a:extLst>
              <a:ext uri="{FF2B5EF4-FFF2-40B4-BE49-F238E27FC236}">
                <a16:creationId xmlns:a16="http://schemas.microsoft.com/office/drawing/2014/main" id="{B559BD87-5993-2DA0-D100-B48511BA8489}"/>
              </a:ext>
            </a:extLst>
          </p:cNvPr>
          <p:cNvPicPr preferRelativeResize="0"/>
          <p:nvPr/>
        </p:nvPicPr>
        <p:blipFill rotWithShape="1">
          <a:blip r:embed="rId4">
            <a:alphaModFix/>
          </a:blip>
          <a:srcRect/>
          <a:stretch/>
        </p:blipFill>
        <p:spPr>
          <a:xfrm>
            <a:off x="179512" y="241651"/>
            <a:ext cx="2396540" cy="1380672"/>
          </a:xfrm>
          <a:prstGeom prst="rect">
            <a:avLst/>
          </a:prstGeom>
          <a:noFill/>
          <a:ln>
            <a:noFill/>
          </a:ln>
        </p:spPr>
      </p:pic>
      <p:pic>
        <p:nvPicPr>
          <p:cNvPr id="5" name="Image 4">
            <a:extLst>
              <a:ext uri="{FF2B5EF4-FFF2-40B4-BE49-F238E27FC236}">
                <a16:creationId xmlns:a16="http://schemas.microsoft.com/office/drawing/2014/main" id="{8073D9A6-B215-B727-AC58-9B6184DAC41A}"/>
              </a:ext>
            </a:extLst>
          </p:cNvPr>
          <p:cNvPicPr>
            <a:picLocks noChangeAspect="1"/>
          </p:cNvPicPr>
          <p:nvPr/>
        </p:nvPicPr>
        <p:blipFill>
          <a:blip r:embed="rId5"/>
          <a:stretch>
            <a:fillRect/>
          </a:stretch>
        </p:blipFill>
        <p:spPr>
          <a:xfrm>
            <a:off x="7718322" y="241650"/>
            <a:ext cx="1605521" cy="1289162"/>
          </a:xfrm>
          <a:prstGeom prst="rect">
            <a:avLst/>
          </a:prstGeom>
        </p:spPr>
      </p:pic>
      <p:graphicFrame>
        <p:nvGraphicFramePr>
          <p:cNvPr id="2" name="Graphique 1">
            <a:extLst>
              <a:ext uri="{FF2B5EF4-FFF2-40B4-BE49-F238E27FC236}">
                <a16:creationId xmlns:a16="http://schemas.microsoft.com/office/drawing/2014/main" id="{387DF516-5581-AC9F-68AB-A39B825191D9}"/>
              </a:ext>
            </a:extLst>
          </p:cNvPr>
          <p:cNvGraphicFramePr>
            <a:graphicFrameLocks/>
          </p:cNvGraphicFramePr>
          <p:nvPr>
            <p:extLst>
              <p:ext uri="{D42A27DB-BD31-4B8C-83A1-F6EECF244321}">
                <p14:modId xmlns:p14="http://schemas.microsoft.com/office/powerpoint/2010/main" val="1437171531"/>
              </p:ext>
            </p:extLst>
          </p:nvPr>
        </p:nvGraphicFramePr>
        <p:xfrm>
          <a:off x="279564" y="2408462"/>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aphique 7">
            <a:extLst>
              <a:ext uri="{FF2B5EF4-FFF2-40B4-BE49-F238E27FC236}">
                <a16:creationId xmlns:a16="http://schemas.microsoft.com/office/drawing/2014/main" id="{387DF516-5581-AC9F-68AB-A39B825191D9}"/>
              </a:ext>
            </a:extLst>
          </p:cNvPr>
          <p:cNvGraphicFramePr>
            <a:graphicFrameLocks/>
          </p:cNvGraphicFramePr>
          <p:nvPr>
            <p:extLst>
              <p:ext uri="{D42A27DB-BD31-4B8C-83A1-F6EECF244321}">
                <p14:modId xmlns:p14="http://schemas.microsoft.com/office/powerpoint/2010/main" val="2342714068"/>
              </p:ext>
            </p:extLst>
          </p:nvPr>
        </p:nvGraphicFramePr>
        <p:xfrm>
          <a:off x="5188532" y="2408462"/>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3670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855982" y="1853934"/>
            <a:ext cx="6665100" cy="540000"/>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rgbClr val="000000"/>
                </a:solidFill>
                <a:latin typeface="+mn-lt"/>
                <a:ea typeface="Century Gothic"/>
                <a:cs typeface="Century Gothic"/>
                <a:sym typeface="Century Gothic"/>
              </a:rPr>
              <a:t> </a:t>
            </a:r>
            <a:r>
              <a:rPr lang="fr-FR" sz="2800" b="1" u="sng" dirty="0">
                <a:solidFill>
                  <a:schemeClr val="accent2">
                    <a:lumMod val="75000"/>
                  </a:schemeClr>
                </a:solidFill>
                <a:latin typeface="+mn-lt"/>
                <a:ea typeface="Century Gothic"/>
                <a:cs typeface="Century Gothic"/>
                <a:sym typeface="Century Gothic"/>
              </a:rPr>
              <a:t>Politique agricole actuelle et Gestion de l’Espace</a:t>
            </a:r>
            <a:endParaRPr sz="2800" b="1" i="0" u="sng" strike="noStrike" cap="none" dirty="0">
              <a:solidFill>
                <a:schemeClr val="accent2">
                  <a:lumMod val="75000"/>
                </a:schemeClr>
              </a:solidFill>
              <a:latin typeface="+mn-lt"/>
              <a:ea typeface="Century Gothic"/>
              <a:cs typeface="Century Gothic"/>
              <a:sym typeface="Century Gothic"/>
            </a:endParaRPr>
          </a:p>
        </p:txBody>
      </p:sp>
      <p:pic>
        <p:nvPicPr>
          <p:cNvPr id="3" name="Image 2">
            <a:extLst>
              <a:ext uri="{FF2B5EF4-FFF2-40B4-BE49-F238E27FC236}">
                <a16:creationId xmlns:a16="http://schemas.microsoft.com/office/drawing/2014/main" id="{D5F42915-589C-CDF6-A0D8-D05C9DB50991}"/>
              </a:ext>
            </a:extLst>
          </p:cNvPr>
          <p:cNvPicPr>
            <a:picLocks noChangeAspect="1"/>
          </p:cNvPicPr>
          <p:nvPr/>
        </p:nvPicPr>
        <p:blipFill>
          <a:blip r:embed="rId3"/>
          <a:stretch>
            <a:fillRect/>
          </a:stretch>
        </p:blipFill>
        <p:spPr>
          <a:xfrm>
            <a:off x="4319886" y="149845"/>
            <a:ext cx="1063356" cy="1569525"/>
          </a:xfrm>
          <a:prstGeom prst="rect">
            <a:avLst/>
          </a:prstGeom>
        </p:spPr>
      </p:pic>
      <p:pic>
        <p:nvPicPr>
          <p:cNvPr id="4" name="Google Shape;184;g1208e4a7bce_0_248" descr="logo-communaute-de-communes.jpg">
            <a:extLst>
              <a:ext uri="{FF2B5EF4-FFF2-40B4-BE49-F238E27FC236}">
                <a16:creationId xmlns:a16="http://schemas.microsoft.com/office/drawing/2014/main" id="{B559BD87-5993-2DA0-D100-B48511BA8489}"/>
              </a:ext>
            </a:extLst>
          </p:cNvPr>
          <p:cNvPicPr preferRelativeResize="0"/>
          <p:nvPr/>
        </p:nvPicPr>
        <p:blipFill rotWithShape="1">
          <a:blip r:embed="rId4">
            <a:alphaModFix/>
          </a:blip>
          <a:srcRect/>
          <a:stretch/>
        </p:blipFill>
        <p:spPr>
          <a:xfrm>
            <a:off x="179512" y="241651"/>
            <a:ext cx="2396540" cy="1380672"/>
          </a:xfrm>
          <a:prstGeom prst="rect">
            <a:avLst/>
          </a:prstGeom>
          <a:noFill/>
          <a:ln>
            <a:noFill/>
          </a:ln>
        </p:spPr>
      </p:pic>
      <p:pic>
        <p:nvPicPr>
          <p:cNvPr id="5" name="Image 4">
            <a:extLst>
              <a:ext uri="{FF2B5EF4-FFF2-40B4-BE49-F238E27FC236}">
                <a16:creationId xmlns:a16="http://schemas.microsoft.com/office/drawing/2014/main" id="{8073D9A6-B215-B727-AC58-9B6184DAC41A}"/>
              </a:ext>
            </a:extLst>
          </p:cNvPr>
          <p:cNvPicPr>
            <a:picLocks noChangeAspect="1"/>
          </p:cNvPicPr>
          <p:nvPr/>
        </p:nvPicPr>
        <p:blipFill>
          <a:blip r:embed="rId5"/>
          <a:stretch>
            <a:fillRect/>
          </a:stretch>
        </p:blipFill>
        <p:spPr>
          <a:xfrm>
            <a:off x="7718322" y="241650"/>
            <a:ext cx="1605521" cy="1289162"/>
          </a:xfrm>
          <a:prstGeom prst="rect">
            <a:avLst/>
          </a:prstGeom>
        </p:spPr>
      </p:pic>
      <p:graphicFrame>
        <p:nvGraphicFramePr>
          <p:cNvPr id="2" name="Graphique 1">
            <a:extLst>
              <a:ext uri="{FF2B5EF4-FFF2-40B4-BE49-F238E27FC236}">
                <a16:creationId xmlns:a16="http://schemas.microsoft.com/office/drawing/2014/main" id="{387DF516-5581-AC9F-68AB-A39B825191D9}"/>
              </a:ext>
            </a:extLst>
          </p:cNvPr>
          <p:cNvGraphicFramePr>
            <a:graphicFrameLocks/>
          </p:cNvGraphicFramePr>
          <p:nvPr>
            <p:extLst>
              <p:ext uri="{D42A27DB-BD31-4B8C-83A1-F6EECF244321}">
                <p14:modId xmlns:p14="http://schemas.microsoft.com/office/powerpoint/2010/main" val="515914557"/>
              </p:ext>
            </p:extLst>
          </p:nvPr>
        </p:nvGraphicFramePr>
        <p:xfrm>
          <a:off x="447368" y="2393934"/>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Graphique 5">
            <a:extLst>
              <a:ext uri="{FF2B5EF4-FFF2-40B4-BE49-F238E27FC236}">
                <a16:creationId xmlns:a16="http://schemas.microsoft.com/office/drawing/2014/main" id="{387DF516-5581-AC9F-68AB-A39B825191D9}"/>
              </a:ext>
            </a:extLst>
          </p:cNvPr>
          <p:cNvGraphicFramePr>
            <a:graphicFrameLocks/>
          </p:cNvGraphicFramePr>
          <p:nvPr>
            <p:extLst>
              <p:ext uri="{D42A27DB-BD31-4B8C-83A1-F6EECF244321}">
                <p14:modId xmlns:p14="http://schemas.microsoft.com/office/powerpoint/2010/main" val="1463550120"/>
              </p:ext>
            </p:extLst>
          </p:nvPr>
        </p:nvGraphicFramePr>
        <p:xfrm>
          <a:off x="5188532" y="2393934"/>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9067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700981" y="1719173"/>
            <a:ext cx="6665100" cy="5400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 Animations et actions agricoles à l’avenir</a:t>
            </a:r>
            <a:endParaRPr sz="2800" b="1" i="0" u="sng" strike="noStrike" cap="none" dirty="0">
              <a:solidFill>
                <a:schemeClr val="accent2">
                  <a:lumMod val="75000"/>
                </a:schemeClr>
              </a:solidFill>
              <a:latin typeface="+mn-lt"/>
              <a:ea typeface="Century Gothic"/>
              <a:cs typeface="Century Gothic"/>
              <a:sym typeface="Century Gothic"/>
            </a:endParaRPr>
          </a:p>
        </p:txBody>
      </p:sp>
      <p:sp>
        <p:nvSpPr>
          <p:cNvPr id="3" name="Google Shape;183;g1208e4a7bce_0_248">
            <a:extLst>
              <a:ext uri="{FF2B5EF4-FFF2-40B4-BE49-F238E27FC236}">
                <a16:creationId xmlns:a16="http://schemas.microsoft.com/office/drawing/2014/main" id="{86B5AE12-828A-CB54-0008-1C0FE45F96F7}"/>
              </a:ext>
            </a:extLst>
          </p:cNvPr>
          <p:cNvSpPr txBox="1"/>
          <p:nvPr/>
        </p:nvSpPr>
        <p:spPr>
          <a:xfrm>
            <a:off x="505774" y="2336513"/>
            <a:ext cx="2920181" cy="114313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000" b="1" i="0" u="sng" strike="noStrike" cap="none" dirty="0">
                <a:solidFill>
                  <a:srgbClr val="000000"/>
                </a:solidFill>
                <a:latin typeface="+mn-lt"/>
                <a:ea typeface="Century Gothic"/>
                <a:cs typeface="Century Gothic"/>
                <a:sym typeface="Century Gothic"/>
              </a:rPr>
              <a:t> </a:t>
            </a:r>
            <a:r>
              <a:rPr lang="fr-FR" sz="1600" b="1" i="0" u="sng" strike="noStrike" cap="none" dirty="0">
                <a:solidFill>
                  <a:srgbClr val="002060"/>
                </a:solidFill>
                <a:latin typeface="+mn-lt"/>
                <a:ea typeface="Century Gothic"/>
                <a:cs typeface="Century Gothic"/>
                <a:sym typeface="Century Gothic"/>
              </a:rPr>
              <a:t>Actions à maintenir:</a:t>
            </a:r>
            <a:endParaRPr lang="fr-FR" sz="1600" u="sng" dirty="0">
              <a:solidFill>
                <a:srgbClr val="002060"/>
              </a:solidFill>
              <a:latin typeface="+mn-lt"/>
              <a:ea typeface="Century Gothic"/>
              <a:cs typeface="Century Gothic"/>
              <a:sym typeface="Century Gothic"/>
            </a:endParaRPr>
          </a:p>
          <a:p>
            <a:pPr marR="0" lvl="0" algn="l" rtl="0">
              <a:lnSpc>
                <a:spcPct val="90000"/>
              </a:lnSpc>
              <a:spcBef>
                <a:spcPts val="0"/>
              </a:spcBef>
              <a:spcAft>
                <a:spcPts val="0"/>
              </a:spcAft>
              <a:buClr>
                <a:srgbClr val="000000"/>
              </a:buClr>
              <a:buSzPts val="3200"/>
            </a:pPr>
            <a:r>
              <a:rPr lang="fr-FR" sz="1600" dirty="0">
                <a:solidFill>
                  <a:srgbClr val="002060"/>
                </a:solidFill>
                <a:latin typeface="+mn-lt"/>
                <a:ea typeface="Century Gothic"/>
                <a:cs typeface="Century Gothic"/>
                <a:sym typeface="Century Gothic"/>
              </a:rPr>
              <a:t> - 1: pas important</a:t>
            </a:r>
          </a:p>
          <a:p>
            <a:pPr marR="0" lvl="0" algn="l" rtl="0">
              <a:lnSpc>
                <a:spcPct val="90000"/>
              </a:lnSpc>
              <a:spcBef>
                <a:spcPts val="0"/>
              </a:spcBef>
              <a:spcAft>
                <a:spcPts val="0"/>
              </a:spcAft>
              <a:buClr>
                <a:srgbClr val="000000"/>
              </a:buClr>
              <a:buSzPts val="3200"/>
            </a:pPr>
            <a:r>
              <a:rPr lang="fr-FR" sz="1600" dirty="0">
                <a:solidFill>
                  <a:srgbClr val="002060"/>
                </a:solidFill>
                <a:latin typeface="+mn-lt"/>
                <a:ea typeface="Century Gothic"/>
                <a:cs typeface="Century Gothic"/>
                <a:sym typeface="Century Gothic"/>
              </a:rPr>
              <a:t> - 5: important</a:t>
            </a:r>
          </a:p>
          <a:p>
            <a:pPr marL="342900" marR="0" lvl="0" indent="-342900" algn="l" rtl="0">
              <a:lnSpc>
                <a:spcPct val="90000"/>
              </a:lnSpc>
              <a:spcBef>
                <a:spcPts val="0"/>
              </a:spcBef>
              <a:spcAft>
                <a:spcPts val="0"/>
              </a:spcAft>
              <a:buClr>
                <a:srgbClr val="000000"/>
              </a:buClr>
              <a:buSzPts val="3200"/>
              <a:buFontTx/>
              <a:buChar char="-"/>
            </a:pPr>
            <a:endParaRPr lang="fr-FR" sz="2000" dirty="0">
              <a:latin typeface="+mn-lt"/>
              <a:ea typeface="Century Gothic"/>
              <a:cs typeface="Century Gothic"/>
              <a:sym typeface="Century Gothic"/>
            </a:endParaRPr>
          </a:p>
        </p:txBody>
      </p:sp>
      <p:pic>
        <p:nvPicPr>
          <p:cNvPr id="2" name="Google Shape;184;g1208e4a7bce_0_248" descr="logo-communaute-de-communes.jpg">
            <a:extLst>
              <a:ext uri="{FF2B5EF4-FFF2-40B4-BE49-F238E27FC236}">
                <a16:creationId xmlns:a16="http://schemas.microsoft.com/office/drawing/2014/main" id="{E798063C-931E-673A-E8B6-9B41DB701AE6}"/>
              </a:ext>
            </a:extLst>
          </p:cNvPr>
          <p:cNvPicPr preferRelativeResize="0"/>
          <p:nvPr/>
        </p:nvPicPr>
        <p:blipFill rotWithShape="1">
          <a:blip r:embed="rId3">
            <a:alphaModFix/>
          </a:blip>
          <a:srcRect/>
          <a:stretch/>
        </p:blipFill>
        <p:spPr>
          <a:xfrm>
            <a:off x="179512" y="241651"/>
            <a:ext cx="2396540" cy="1380672"/>
          </a:xfrm>
          <a:prstGeom prst="rect">
            <a:avLst/>
          </a:prstGeom>
          <a:noFill/>
          <a:ln>
            <a:noFill/>
          </a:ln>
        </p:spPr>
      </p:pic>
      <p:pic>
        <p:nvPicPr>
          <p:cNvPr id="6" name="Image 5">
            <a:extLst>
              <a:ext uri="{FF2B5EF4-FFF2-40B4-BE49-F238E27FC236}">
                <a16:creationId xmlns:a16="http://schemas.microsoft.com/office/drawing/2014/main" id="{49F00AF6-FA28-2B9C-1D0A-878C007727CF}"/>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7" name="Image 6">
            <a:extLst>
              <a:ext uri="{FF2B5EF4-FFF2-40B4-BE49-F238E27FC236}">
                <a16:creationId xmlns:a16="http://schemas.microsoft.com/office/drawing/2014/main" id="{DA24ABD2-00AD-3EA8-773A-3D933BD34052}"/>
              </a:ext>
            </a:extLst>
          </p:cNvPr>
          <p:cNvPicPr>
            <a:picLocks noChangeAspect="1"/>
          </p:cNvPicPr>
          <p:nvPr/>
        </p:nvPicPr>
        <p:blipFill>
          <a:blip r:embed="rId5"/>
          <a:stretch>
            <a:fillRect/>
          </a:stretch>
        </p:blipFill>
        <p:spPr>
          <a:xfrm>
            <a:off x="7718322" y="241650"/>
            <a:ext cx="1605521" cy="1289162"/>
          </a:xfrm>
          <a:prstGeom prst="rect">
            <a:avLst/>
          </a:prstGeom>
        </p:spPr>
      </p:pic>
      <p:sp>
        <p:nvSpPr>
          <p:cNvPr id="10" name="ZoneTexte 9">
            <a:extLst>
              <a:ext uri="{FF2B5EF4-FFF2-40B4-BE49-F238E27FC236}">
                <a16:creationId xmlns:a16="http://schemas.microsoft.com/office/drawing/2014/main" id="{E1BF5B2B-AD52-F383-5479-E8EB6333B573}"/>
              </a:ext>
            </a:extLst>
          </p:cNvPr>
          <p:cNvSpPr txBox="1"/>
          <p:nvPr/>
        </p:nvSpPr>
        <p:spPr>
          <a:xfrm>
            <a:off x="417285" y="3321555"/>
            <a:ext cx="9232491" cy="2554545"/>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accent5">
                    <a:lumMod val="75000"/>
                  </a:schemeClr>
                </a:solidFill>
              </a:rPr>
              <a:t>Action 2: Mesures de soutien à l’agriculture de montagne: </a:t>
            </a:r>
            <a:r>
              <a:rPr lang="fr-FR" sz="2000" b="1" dirty="0"/>
              <a:t>143</a:t>
            </a:r>
          </a:p>
          <a:p>
            <a:pPr marL="285750" indent="-285750">
              <a:buFont typeface="Arial" panose="020B0604020202020204" pitchFamily="34" charset="0"/>
              <a:buChar char="•"/>
            </a:pPr>
            <a:r>
              <a:rPr lang="fr-FR" sz="2000" dirty="0">
                <a:solidFill>
                  <a:schemeClr val="accent5">
                    <a:lumMod val="75000"/>
                  </a:schemeClr>
                </a:solidFill>
              </a:rPr>
              <a:t>Action 1: Besoin en surface  fourragère et reconquête paysagère: </a:t>
            </a:r>
            <a:r>
              <a:rPr lang="fr-FR" sz="2000" b="1" dirty="0"/>
              <a:t>139</a:t>
            </a:r>
          </a:p>
          <a:p>
            <a:pPr marL="285750" indent="-285750">
              <a:buFont typeface="Arial" panose="020B0604020202020204" pitchFamily="34" charset="0"/>
              <a:buChar char="•"/>
            </a:pPr>
            <a:r>
              <a:rPr lang="fr-FR" sz="2000" dirty="0">
                <a:solidFill>
                  <a:schemeClr val="accent5">
                    <a:lumMod val="75000"/>
                  </a:schemeClr>
                </a:solidFill>
              </a:rPr>
              <a:t>Action 3: Valorisation des ressources fourragères:</a:t>
            </a:r>
            <a:r>
              <a:rPr lang="fr-FR" sz="2000" dirty="0"/>
              <a:t> </a:t>
            </a:r>
            <a:r>
              <a:rPr lang="fr-FR" sz="2000" b="1" dirty="0"/>
              <a:t>127</a:t>
            </a:r>
          </a:p>
          <a:p>
            <a:pPr marL="285750" indent="-285750">
              <a:buFont typeface="Arial" panose="020B0604020202020204" pitchFamily="34" charset="0"/>
              <a:buChar char="•"/>
            </a:pPr>
            <a:r>
              <a:rPr lang="fr-FR" sz="2000" dirty="0">
                <a:solidFill>
                  <a:schemeClr val="accent5">
                    <a:lumMod val="75000"/>
                  </a:schemeClr>
                </a:solidFill>
              </a:rPr>
              <a:t>Action 7: Manifestations de Promotion de l’Agriculture de Montagne: </a:t>
            </a:r>
            <a:r>
              <a:rPr lang="fr-FR" sz="2000" b="1" dirty="0"/>
              <a:t>115</a:t>
            </a:r>
          </a:p>
          <a:p>
            <a:pPr marL="285750" indent="-285750">
              <a:buFont typeface="Arial" panose="020B0604020202020204" pitchFamily="34" charset="0"/>
              <a:buChar char="•"/>
            </a:pPr>
            <a:r>
              <a:rPr lang="fr-FR" sz="2000" dirty="0">
                <a:solidFill>
                  <a:schemeClr val="accent5">
                    <a:lumMod val="75000"/>
                  </a:schemeClr>
                </a:solidFill>
              </a:rPr>
              <a:t>Action 4: Valorisation des produits: </a:t>
            </a:r>
            <a:r>
              <a:rPr lang="fr-FR" sz="2000" b="1" dirty="0"/>
              <a:t>113</a:t>
            </a:r>
          </a:p>
          <a:p>
            <a:pPr marL="285750" indent="-285750">
              <a:buFont typeface="Arial" panose="020B0604020202020204" pitchFamily="34" charset="0"/>
              <a:buChar char="•"/>
            </a:pPr>
            <a:r>
              <a:rPr lang="fr-FR" sz="2000" dirty="0">
                <a:solidFill>
                  <a:schemeClr val="accent5">
                    <a:lumMod val="75000"/>
                  </a:schemeClr>
                </a:solidFill>
              </a:rPr>
              <a:t>Action 5: Promotion des produits:</a:t>
            </a:r>
            <a:r>
              <a:rPr lang="fr-FR" sz="2000" b="1" dirty="0"/>
              <a:t>105</a:t>
            </a:r>
          </a:p>
          <a:p>
            <a:pPr marL="285750" indent="-285750">
              <a:buFont typeface="Arial" panose="020B0604020202020204" pitchFamily="34" charset="0"/>
              <a:buChar char="•"/>
            </a:pPr>
            <a:r>
              <a:rPr lang="fr-FR" sz="2000" dirty="0">
                <a:solidFill>
                  <a:schemeClr val="accent5">
                    <a:lumMod val="75000"/>
                  </a:schemeClr>
                </a:solidFill>
              </a:rPr>
              <a:t>Action 8: Animation des actions précédentes: </a:t>
            </a:r>
            <a:r>
              <a:rPr lang="fr-FR" sz="2000" b="1" dirty="0"/>
              <a:t>98</a:t>
            </a:r>
          </a:p>
          <a:p>
            <a:pPr marL="285750" indent="-285750">
              <a:buFont typeface="Arial" panose="020B0604020202020204" pitchFamily="34" charset="0"/>
              <a:buChar char="•"/>
            </a:pPr>
            <a:r>
              <a:rPr lang="fr-FR" sz="2000" dirty="0">
                <a:solidFill>
                  <a:schemeClr val="accent5">
                    <a:lumMod val="75000"/>
                  </a:schemeClr>
                </a:solidFill>
              </a:rPr>
              <a:t>Action 6: Concours de Prairies Fleuries:</a:t>
            </a:r>
            <a:r>
              <a:rPr lang="fr-FR" sz="2000" b="1" dirty="0"/>
              <a:t>76</a:t>
            </a:r>
          </a:p>
        </p:txBody>
      </p:sp>
    </p:spTree>
    <p:extLst>
      <p:ext uri="{BB962C8B-B14F-4D97-AF65-F5344CB8AC3E}">
        <p14:creationId xmlns:p14="http://schemas.microsoft.com/office/powerpoint/2010/main" val="3767015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700981" y="1719173"/>
            <a:ext cx="6665100" cy="5400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 Animations et actions agricoles à l’avenir</a:t>
            </a:r>
            <a:endParaRPr sz="2800" b="1" i="0" u="sng" strike="noStrike" cap="none" dirty="0">
              <a:solidFill>
                <a:schemeClr val="accent2">
                  <a:lumMod val="75000"/>
                </a:schemeClr>
              </a:solidFill>
              <a:latin typeface="+mn-lt"/>
              <a:ea typeface="Century Gothic"/>
              <a:cs typeface="Century Gothic"/>
              <a:sym typeface="Century Gothic"/>
            </a:endParaRPr>
          </a:p>
        </p:txBody>
      </p:sp>
      <p:pic>
        <p:nvPicPr>
          <p:cNvPr id="2" name="Google Shape;184;g1208e4a7bce_0_248" descr="logo-communaute-de-communes.jpg">
            <a:extLst>
              <a:ext uri="{FF2B5EF4-FFF2-40B4-BE49-F238E27FC236}">
                <a16:creationId xmlns:a16="http://schemas.microsoft.com/office/drawing/2014/main" id="{E798063C-931E-673A-E8B6-9B41DB701AE6}"/>
              </a:ext>
            </a:extLst>
          </p:cNvPr>
          <p:cNvPicPr preferRelativeResize="0"/>
          <p:nvPr/>
        </p:nvPicPr>
        <p:blipFill rotWithShape="1">
          <a:blip r:embed="rId3">
            <a:alphaModFix/>
          </a:blip>
          <a:srcRect/>
          <a:stretch/>
        </p:blipFill>
        <p:spPr>
          <a:xfrm>
            <a:off x="179512" y="241651"/>
            <a:ext cx="2396540" cy="1380672"/>
          </a:xfrm>
          <a:prstGeom prst="rect">
            <a:avLst/>
          </a:prstGeom>
          <a:noFill/>
          <a:ln>
            <a:noFill/>
          </a:ln>
        </p:spPr>
      </p:pic>
      <p:pic>
        <p:nvPicPr>
          <p:cNvPr id="6" name="Image 5">
            <a:extLst>
              <a:ext uri="{FF2B5EF4-FFF2-40B4-BE49-F238E27FC236}">
                <a16:creationId xmlns:a16="http://schemas.microsoft.com/office/drawing/2014/main" id="{49F00AF6-FA28-2B9C-1D0A-878C007727CF}"/>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7" name="Image 6">
            <a:extLst>
              <a:ext uri="{FF2B5EF4-FFF2-40B4-BE49-F238E27FC236}">
                <a16:creationId xmlns:a16="http://schemas.microsoft.com/office/drawing/2014/main" id="{DA24ABD2-00AD-3EA8-773A-3D933BD34052}"/>
              </a:ext>
            </a:extLst>
          </p:cNvPr>
          <p:cNvPicPr>
            <a:picLocks noChangeAspect="1"/>
          </p:cNvPicPr>
          <p:nvPr/>
        </p:nvPicPr>
        <p:blipFill>
          <a:blip r:embed="rId5"/>
          <a:stretch>
            <a:fillRect/>
          </a:stretch>
        </p:blipFill>
        <p:spPr>
          <a:xfrm>
            <a:off x="7718322" y="241650"/>
            <a:ext cx="1605521" cy="1289162"/>
          </a:xfrm>
          <a:prstGeom prst="rect">
            <a:avLst/>
          </a:prstGeom>
        </p:spPr>
      </p:pic>
      <p:sp>
        <p:nvSpPr>
          <p:cNvPr id="9" name="ZoneTexte 8">
            <a:extLst>
              <a:ext uri="{FF2B5EF4-FFF2-40B4-BE49-F238E27FC236}">
                <a16:creationId xmlns:a16="http://schemas.microsoft.com/office/drawing/2014/main" id="{FDC274CA-80FE-95A5-B028-8170753F9DFB}"/>
              </a:ext>
            </a:extLst>
          </p:cNvPr>
          <p:cNvSpPr txBox="1"/>
          <p:nvPr/>
        </p:nvSpPr>
        <p:spPr>
          <a:xfrm>
            <a:off x="179512" y="2291805"/>
            <a:ext cx="6919451" cy="400110"/>
          </a:xfrm>
          <a:prstGeom prst="rect">
            <a:avLst/>
          </a:prstGeom>
          <a:noFill/>
        </p:spPr>
        <p:txBody>
          <a:bodyPr wrap="square">
            <a:spAutoFit/>
          </a:bodyPr>
          <a:lstStyle/>
          <a:p>
            <a:pPr marL="285750" indent="-285750">
              <a:buFont typeface="Arial" panose="020B0604020202020204" pitchFamily="34" charset="0"/>
              <a:buChar char="•"/>
            </a:pPr>
            <a:r>
              <a:rPr lang="fr-FR" sz="2000" dirty="0">
                <a:solidFill>
                  <a:schemeClr val="accent5">
                    <a:lumMod val="75000"/>
                  </a:schemeClr>
                </a:solidFill>
              </a:rPr>
              <a:t>Autres actions à développer:</a:t>
            </a:r>
            <a:endParaRPr lang="fr-FR" sz="2000" b="1" dirty="0"/>
          </a:p>
        </p:txBody>
      </p:sp>
      <p:sp>
        <p:nvSpPr>
          <p:cNvPr id="10" name="ZoneTexte 9">
            <a:extLst>
              <a:ext uri="{FF2B5EF4-FFF2-40B4-BE49-F238E27FC236}">
                <a16:creationId xmlns:a16="http://schemas.microsoft.com/office/drawing/2014/main" id="{E59FC683-858D-55A2-0D09-CC86BB851801}"/>
              </a:ext>
            </a:extLst>
          </p:cNvPr>
          <p:cNvSpPr txBox="1"/>
          <p:nvPr/>
        </p:nvSpPr>
        <p:spPr>
          <a:xfrm>
            <a:off x="553908" y="2766838"/>
            <a:ext cx="6100916" cy="369332"/>
          </a:xfrm>
          <a:prstGeom prst="rect">
            <a:avLst/>
          </a:prstGeom>
          <a:noFill/>
        </p:spPr>
        <p:txBody>
          <a:bodyPr wrap="square">
            <a:spAutoFit/>
          </a:bodyPr>
          <a:lstStyle/>
          <a:p>
            <a:r>
              <a:rPr lang="fr-FR" sz="1800" b="0" i="0" u="none" strike="noStrike" dirty="0">
                <a:solidFill>
                  <a:srgbClr val="000000"/>
                </a:solidFill>
                <a:effectLst/>
                <a:latin typeface="Calibri" panose="020F0502020204030204" pitchFamily="34" charset="0"/>
              </a:rPr>
              <a:t>* Visite de ferme</a:t>
            </a:r>
            <a:r>
              <a:rPr lang="fr-FR" sz="1800" dirty="0"/>
              <a:t> </a:t>
            </a:r>
          </a:p>
        </p:txBody>
      </p:sp>
      <p:sp>
        <p:nvSpPr>
          <p:cNvPr id="11" name="ZoneTexte 10">
            <a:extLst>
              <a:ext uri="{FF2B5EF4-FFF2-40B4-BE49-F238E27FC236}">
                <a16:creationId xmlns:a16="http://schemas.microsoft.com/office/drawing/2014/main" id="{6B869448-3927-EB2E-0BF6-9BF7590157F0}"/>
              </a:ext>
            </a:extLst>
          </p:cNvPr>
          <p:cNvSpPr txBox="1"/>
          <p:nvPr/>
        </p:nvSpPr>
        <p:spPr>
          <a:xfrm>
            <a:off x="553908" y="3136170"/>
            <a:ext cx="10195638" cy="369332"/>
          </a:xfrm>
          <a:prstGeom prst="rect">
            <a:avLst/>
          </a:prstGeom>
          <a:noFill/>
        </p:spPr>
        <p:txBody>
          <a:bodyPr wrap="square">
            <a:spAutoFit/>
          </a:bodyPr>
          <a:lstStyle/>
          <a:p>
            <a:r>
              <a:rPr lang="fr-FR"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Aide à la pérennisation des installations existantes face aux  difficultés liées au changement climatique.</a:t>
            </a:r>
            <a:r>
              <a:rPr lang="fr-FR" sz="1800" dirty="0">
                <a:latin typeface="Calibri" panose="020F0502020204030204" pitchFamily="34" charset="0"/>
                <a:ea typeface="Calibri" panose="020F0502020204030204" pitchFamily="34" charset="0"/>
                <a:cs typeface="Calibri" panose="020F0502020204030204" pitchFamily="34" charset="0"/>
              </a:rPr>
              <a:t> </a:t>
            </a:r>
          </a:p>
        </p:txBody>
      </p:sp>
      <p:sp>
        <p:nvSpPr>
          <p:cNvPr id="12" name="ZoneTexte 11">
            <a:extLst>
              <a:ext uri="{FF2B5EF4-FFF2-40B4-BE49-F238E27FC236}">
                <a16:creationId xmlns:a16="http://schemas.microsoft.com/office/drawing/2014/main" id="{0029B484-1AD0-B5B2-D75F-652EF9C02793}"/>
              </a:ext>
            </a:extLst>
          </p:cNvPr>
          <p:cNvSpPr txBox="1"/>
          <p:nvPr/>
        </p:nvSpPr>
        <p:spPr>
          <a:xfrm>
            <a:off x="553908" y="3580425"/>
            <a:ext cx="8879304" cy="369332"/>
          </a:xfrm>
          <a:prstGeom prst="rect">
            <a:avLst/>
          </a:prstGeom>
          <a:noFill/>
        </p:spPr>
        <p:txBody>
          <a:bodyPr wrap="square">
            <a:spAutoFit/>
          </a:bodyPr>
          <a:lstStyle/>
          <a:p>
            <a:r>
              <a:rPr lang="fr-FR" sz="1600" b="0" i="0" u="none" strike="noStrike" dirty="0">
                <a:solidFill>
                  <a:srgbClr val="000000"/>
                </a:solidFill>
                <a:effectLst/>
                <a:latin typeface="Calibri" panose="020F0502020204030204" pitchFamily="34" charset="0"/>
              </a:rPr>
              <a:t>* </a:t>
            </a:r>
            <a:r>
              <a:rPr lang="fr-FR" sz="1800" b="0" i="0" u="none" strike="noStrike" dirty="0">
                <a:solidFill>
                  <a:srgbClr val="000000"/>
                </a:solidFill>
                <a:effectLst/>
                <a:latin typeface="Calibri" panose="020F0502020204030204" pitchFamily="34" charset="0"/>
              </a:rPr>
              <a:t>Communiquer sur le lien agriculture de montagne est un effet positif sur l'environnement</a:t>
            </a:r>
            <a:r>
              <a:rPr lang="fr-FR" sz="1800" dirty="0"/>
              <a:t> </a:t>
            </a:r>
          </a:p>
        </p:txBody>
      </p:sp>
      <p:sp>
        <p:nvSpPr>
          <p:cNvPr id="13" name="ZoneTexte 12">
            <a:extLst>
              <a:ext uri="{FF2B5EF4-FFF2-40B4-BE49-F238E27FC236}">
                <a16:creationId xmlns:a16="http://schemas.microsoft.com/office/drawing/2014/main" id="{FD733064-8BB2-39A6-624B-A7100C3A39D2}"/>
              </a:ext>
            </a:extLst>
          </p:cNvPr>
          <p:cNvSpPr txBox="1"/>
          <p:nvPr/>
        </p:nvSpPr>
        <p:spPr>
          <a:xfrm>
            <a:off x="553908" y="4024680"/>
            <a:ext cx="6100916" cy="369332"/>
          </a:xfrm>
          <a:prstGeom prst="rect">
            <a:avLst/>
          </a:prstGeom>
          <a:noFill/>
        </p:spPr>
        <p:txBody>
          <a:bodyPr wrap="square">
            <a:spAutoFit/>
          </a:bodyPr>
          <a:lstStyle/>
          <a:p>
            <a:r>
              <a:rPr lang="fr-FR" sz="1800" b="0" i="0" u="none" strike="noStrike" dirty="0">
                <a:solidFill>
                  <a:srgbClr val="000000"/>
                </a:solidFill>
                <a:effectLst/>
                <a:latin typeface="Calibri" panose="020F0502020204030204" pitchFamily="34" charset="0"/>
              </a:rPr>
              <a:t>* Soutien lors de la transmission-Départ en retraite</a:t>
            </a:r>
            <a:r>
              <a:rPr lang="fr-FR" sz="1800" dirty="0"/>
              <a:t> </a:t>
            </a:r>
          </a:p>
        </p:txBody>
      </p:sp>
      <p:sp>
        <p:nvSpPr>
          <p:cNvPr id="14" name="ZoneTexte 13">
            <a:extLst>
              <a:ext uri="{FF2B5EF4-FFF2-40B4-BE49-F238E27FC236}">
                <a16:creationId xmlns:a16="http://schemas.microsoft.com/office/drawing/2014/main" id="{7559ADB7-259B-7DFA-F77C-A7F02AF215E7}"/>
              </a:ext>
            </a:extLst>
          </p:cNvPr>
          <p:cNvSpPr txBox="1"/>
          <p:nvPr/>
        </p:nvSpPr>
        <p:spPr>
          <a:xfrm>
            <a:off x="540442" y="4468935"/>
            <a:ext cx="8986178" cy="646331"/>
          </a:xfrm>
          <a:prstGeom prst="rect">
            <a:avLst/>
          </a:prstGeom>
          <a:noFill/>
        </p:spPr>
        <p:txBody>
          <a:bodyPr wrap="square">
            <a:spAutoFit/>
          </a:bodyPr>
          <a:lstStyle/>
          <a:p>
            <a:r>
              <a:rPr lang="fr-FR" sz="1800" b="0" i="0" u="none" strike="noStrike" dirty="0">
                <a:solidFill>
                  <a:srgbClr val="000000"/>
                </a:solidFill>
                <a:effectLst/>
                <a:latin typeface="Calibri" panose="020F0502020204030204" pitchFamily="34" charset="0"/>
              </a:rPr>
              <a:t>* Action de médiation entre deux entités le monde agricole d'une part et les chasseurs d'autre part pour réussir à trouver un consensus à ce fléau grandissant (dégâts de sangliers)</a:t>
            </a:r>
            <a:r>
              <a:rPr lang="fr-FR" sz="1800" dirty="0"/>
              <a:t> </a:t>
            </a:r>
          </a:p>
        </p:txBody>
      </p:sp>
      <p:sp>
        <p:nvSpPr>
          <p:cNvPr id="15" name="ZoneTexte 14">
            <a:extLst>
              <a:ext uri="{FF2B5EF4-FFF2-40B4-BE49-F238E27FC236}">
                <a16:creationId xmlns:a16="http://schemas.microsoft.com/office/drawing/2014/main" id="{A20C9F48-DFCC-7B0F-9A6A-CC4BF6D9E09C}"/>
              </a:ext>
            </a:extLst>
          </p:cNvPr>
          <p:cNvSpPr txBox="1"/>
          <p:nvPr/>
        </p:nvSpPr>
        <p:spPr>
          <a:xfrm>
            <a:off x="540442" y="5190189"/>
            <a:ext cx="9267005" cy="923330"/>
          </a:xfrm>
          <a:prstGeom prst="rect">
            <a:avLst/>
          </a:prstGeom>
          <a:noFill/>
        </p:spPr>
        <p:txBody>
          <a:bodyPr wrap="square">
            <a:spAutoFit/>
          </a:bodyPr>
          <a:lstStyle/>
          <a:p>
            <a:r>
              <a:rPr lang="fr-FR" sz="1800" b="0" i="0" u="none" strike="noStrike" dirty="0">
                <a:solidFill>
                  <a:srgbClr val="000000"/>
                </a:solidFill>
                <a:effectLst/>
                <a:latin typeface="Calibri" panose="020F0502020204030204" pitchFamily="34" charset="0"/>
              </a:rPr>
              <a:t>* Au vu du changement climatique, il me paraîtrait opportun que nos techniciens s'inspirent des pratiques déjà en œuvre dans des Régions plus au Sud (conduite de troupeau, gestion de l'herbe  et de l'eau) et qu'ils en assurent la vulgarisation sous nos latitudes.</a:t>
            </a:r>
            <a:r>
              <a:rPr lang="fr-FR" sz="1800" dirty="0"/>
              <a:t> </a:t>
            </a:r>
          </a:p>
        </p:txBody>
      </p:sp>
    </p:spTree>
    <p:extLst>
      <p:ext uri="{BB962C8B-B14F-4D97-AF65-F5344CB8AC3E}">
        <p14:creationId xmlns:p14="http://schemas.microsoft.com/office/powerpoint/2010/main" val="154531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700981" y="1719173"/>
            <a:ext cx="6665100" cy="5400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 Animations et actions agricoles à l’avenir</a:t>
            </a:r>
            <a:endParaRPr sz="2800" b="1" i="0" u="sng" strike="noStrike" cap="none" dirty="0">
              <a:solidFill>
                <a:schemeClr val="accent2">
                  <a:lumMod val="75000"/>
                </a:schemeClr>
              </a:solidFill>
              <a:latin typeface="+mn-lt"/>
              <a:ea typeface="Century Gothic"/>
              <a:cs typeface="Century Gothic"/>
              <a:sym typeface="Century Gothic"/>
            </a:endParaRPr>
          </a:p>
        </p:txBody>
      </p:sp>
      <p:pic>
        <p:nvPicPr>
          <p:cNvPr id="2" name="Google Shape;184;g1208e4a7bce_0_248" descr="logo-communaute-de-communes.jpg">
            <a:extLst>
              <a:ext uri="{FF2B5EF4-FFF2-40B4-BE49-F238E27FC236}">
                <a16:creationId xmlns:a16="http://schemas.microsoft.com/office/drawing/2014/main" id="{E798063C-931E-673A-E8B6-9B41DB701AE6}"/>
              </a:ext>
            </a:extLst>
          </p:cNvPr>
          <p:cNvPicPr preferRelativeResize="0"/>
          <p:nvPr/>
        </p:nvPicPr>
        <p:blipFill rotWithShape="1">
          <a:blip r:embed="rId3">
            <a:alphaModFix/>
          </a:blip>
          <a:srcRect/>
          <a:stretch/>
        </p:blipFill>
        <p:spPr>
          <a:xfrm>
            <a:off x="179512" y="241651"/>
            <a:ext cx="2396540" cy="1380672"/>
          </a:xfrm>
          <a:prstGeom prst="rect">
            <a:avLst/>
          </a:prstGeom>
          <a:noFill/>
          <a:ln>
            <a:noFill/>
          </a:ln>
        </p:spPr>
      </p:pic>
      <p:pic>
        <p:nvPicPr>
          <p:cNvPr id="6" name="Image 5">
            <a:extLst>
              <a:ext uri="{FF2B5EF4-FFF2-40B4-BE49-F238E27FC236}">
                <a16:creationId xmlns:a16="http://schemas.microsoft.com/office/drawing/2014/main" id="{49F00AF6-FA28-2B9C-1D0A-878C007727CF}"/>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7" name="Image 6">
            <a:extLst>
              <a:ext uri="{FF2B5EF4-FFF2-40B4-BE49-F238E27FC236}">
                <a16:creationId xmlns:a16="http://schemas.microsoft.com/office/drawing/2014/main" id="{DA24ABD2-00AD-3EA8-773A-3D933BD34052}"/>
              </a:ext>
            </a:extLst>
          </p:cNvPr>
          <p:cNvPicPr>
            <a:picLocks noChangeAspect="1"/>
          </p:cNvPicPr>
          <p:nvPr/>
        </p:nvPicPr>
        <p:blipFill>
          <a:blip r:embed="rId5"/>
          <a:stretch>
            <a:fillRect/>
          </a:stretch>
        </p:blipFill>
        <p:spPr>
          <a:xfrm>
            <a:off x="7718322" y="241650"/>
            <a:ext cx="1605521" cy="1289162"/>
          </a:xfrm>
          <a:prstGeom prst="rect">
            <a:avLst/>
          </a:prstGeom>
        </p:spPr>
      </p:pic>
      <p:sp>
        <p:nvSpPr>
          <p:cNvPr id="9" name="ZoneTexte 8">
            <a:extLst>
              <a:ext uri="{FF2B5EF4-FFF2-40B4-BE49-F238E27FC236}">
                <a16:creationId xmlns:a16="http://schemas.microsoft.com/office/drawing/2014/main" id="{FDC274CA-80FE-95A5-B028-8170753F9DFB}"/>
              </a:ext>
            </a:extLst>
          </p:cNvPr>
          <p:cNvSpPr txBox="1"/>
          <p:nvPr/>
        </p:nvSpPr>
        <p:spPr>
          <a:xfrm>
            <a:off x="179512" y="2291805"/>
            <a:ext cx="6919451" cy="400110"/>
          </a:xfrm>
          <a:prstGeom prst="rect">
            <a:avLst/>
          </a:prstGeom>
          <a:noFill/>
        </p:spPr>
        <p:txBody>
          <a:bodyPr wrap="square">
            <a:spAutoFit/>
          </a:bodyPr>
          <a:lstStyle/>
          <a:p>
            <a:pPr marL="285750" indent="-285750">
              <a:buFont typeface="Arial" panose="020B0604020202020204" pitchFamily="34" charset="0"/>
              <a:buChar char="•"/>
            </a:pPr>
            <a:r>
              <a:rPr lang="fr-FR" sz="2000" dirty="0">
                <a:solidFill>
                  <a:schemeClr val="accent5">
                    <a:lumMod val="75000"/>
                  </a:schemeClr>
                </a:solidFill>
              </a:rPr>
              <a:t>Autres actions à développer (suite):</a:t>
            </a:r>
            <a:endParaRPr lang="fr-FR" sz="2000" b="1" dirty="0"/>
          </a:p>
        </p:txBody>
      </p:sp>
      <p:sp>
        <p:nvSpPr>
          <p:cNvPr id="3" name="ZoneTexte 2">
            <a:extLst>
              <a:ext uri="{FF2B5EF4-FFF2-40B4-BE49-F238E27FC236}">
                <a16:creationId xmlns:a16="http://schemas.microsoft.com/office/drawing/2014/main" id="{24ED52AB-B36D-56EA-D839-025B1687CEEC}"/>
              </a:ext>
            </a:extLst>
          </p:cNvPr>
          <p:cNvSpPr txBox="1"/>
          <p:nvPr/>
        </p:nvSpPr>
        <p:spPr>
          <a:xfrm>
            <a:off x="500778" y="2822319"/>
            <a:ext cx="6100916" cy="369332"/>
          </a:xfrm>
          <a:prstGeom prst="rect">
            <a:avLst/>
          </a:prstGeom>
          <a:noFill/>
        </p:spPr>
        <p:txBody>
          <a:bodyPr wrap="square">
            <a:spAutoFit/>
          </a:bodyPr>
          <a:lstStyle/>
          <a:p>
            <a:r>
              <a:rPr lang="fr-FR" sz="1800" b="0" i="0" u="none" strike="noStrike" dirty="0">
                <a:solidFill>
                  <a:srgbClr val="000000"/>
                </a:solidFill>
                <a:effectLst/>
                <a:latin typeface="Calibri" panose="020F0502020204030204" pitchFamily="34" charset="0"/>
              </a:rPr>
              <a:t>* La gestion de l'eau</a:t>
            </a:r>
            <a:r>
              <a:rPr lang="fr-FR" sz="1800" dirty="0"/>
              <a:t> </a:t>
            </a:r>
          </a:p>
        </p:txBody>
      </p:sp>
      <p:sp>
        <p:nvSpPr>
          <p:cNvPr id="4" name="ZoneTexte 3">
            <a:extLst>
              <a:ext uri="{FF2B5EF4-FFF2-40B4-BE49-F238E27FC236}">
                <a16:creationId xmlns:a16="http://schemas.microsoft.com/office/drawing/2014/main" id="{09EA110A-947D-7C21-0CC1-93C25D33EFB0}"/>
              </a:ext>
            </a:extLst>
          </p:cNvPr>
          <p:cNvSpPr txBox="1"/>
          <p:nvPr/>
        </p:nvSpPr>
        <p:spPr>
          <a:xfrm>
            <a:off x="500778" y="3288698"/>
            <a:ext cx="8616805" cy="646331"/>
          </a:xfrm>
          <a:prstGeom prst="rect">
            <a:avLst/>
          </a:prstGeom>
          <a:noFill/>
        </p:spPr>
        <p:txBody>
          <a:bodyPr wrap="square">
            <a:spAutoFit/>
          </a:bodyPr>
          <a:lstStyle/>
          <a:p>
            <a:r>
              <a:rPr lang="fr-FR" sz="1800" b="0" i="0" u="none" strike="noStrike" dirty="0">
                <a:solidFill>
                  <a:srgbClr val="000000"/>
                </a:solidFill>
                <a:effectLst/>
                <a:latin typeface="Calibri" panose="020F0502020204030204" pitchFamily="34" charset="0"/>
              </a:rPr>
              <a:t>* Optimisation des ressources fourragères face au changement climatique et sécurisation de l'autonomie alimentaire.</a:t>
            </a:r>
            <a:r>
              <a:rPr lang="fr-FR" sz="1800" dirty="0"/>
              <a:t> </a:t>
            </a:r>
          </a:p>
        </p:txBody>
      </p:sp>
      <p:sp>
        <p:nvSpPr>
          <p:cNvPr id="5" name="ZoneTexte 4">
            <a:extLst>
              <a:ext uri="{FF2B5EF4-FFF2-40B4-BE49-F238E27FC236}">
                <a16:creationId xmlns:a16="http://schemas.microsoft.com/office/drawing/2014/main" id="{BA2C9F1F-522B-ED33-D013-B8E408B7706F}"/>
              </a:ext>
            </a:extLst>
          </p:cNvPr>
          <p:cNvSpPr txBox="1"/>
          <p:nvPr/>
        </p:nvSpPr>
        <p:spPr>
          <a:xfrm>
            <a:off x="500778" y="4017059"/>
            <a:ext cx="7360761" cy="369332"/>
          </a:xfrm>
          <a:prstGeom prst="rect">
            <a:avLst/>
          </a:prstGeom>
          <a:noFill/>
        </p:spPr>
        <p:txBody>
          <a:bodyPr wrap="square">
            <a:spAutoFit/>
          </a:bodyPr>
          <a:lstStyle/>
          <a:p>
            <a:r>
              <a:rPr lang="fr-FR" sz="1800" b="0" i="0" u="none" strike="noStrike" dirty="0">
                <a:solidFill>
                  <a:srgbClr val="000000"/>
                </a:solidFill>
                <a:effectLst/>
                <a:latin typeface="Calibri" panose="020F0502020204030204" pitchFamily="34" charset="0"/>
              </a:rPr>
              <a:t>* Mise en avant du travail fait par les agriculteurs vis-à-vis du grand public.</a:t>
            </a:r>
            <a:r>
              <a:rPr lang="fr-FR" sz="1800" dirty="0"/>
              <a:t> </a:t>
            </a:r>
          </a:p>
        </p:txBody>
      </p:sp>
      <p:sp>
        <p:nvSpPr>
          <p:cNvPr id="8" name="ZoneTexte 7">
            <a:extLst>
              <a:ext uri="{FF2B5EF4-FFF2-40B4-BE49-F238E27FC236}">
                <a16:creationId xmlns:a16="http://schemas.microsoft.com/office/drawing/2014/main" id="{CECC3DC7-50B3-5CEC-DD65-AAD0A7979A42}"/>
              </a:ext>
            </a:extLst>
          </p:cNvPr>
          <p:cNvSpPr txBox="1"/>
          <p:nvPr/>
        </p:nvSpPr>
        <p:spPr>
          <a:xfrm>
            <a:off x="500778" y="4531812"/>
            <a:ext cx="6445044" cy="369332"/>
          </a:xfrm>
          <a:prstGeom prst="rect">
            <a:avLst/>
          </a:prstGeom>
          <a:noFill/>
        </p:spPr>
        <p:txBody>
          <a:bodyPr wrap="square">
            <a:spAutoFit/>
          </a:bodyPr>
          <a:lstStyle/>
          <a:p>
            <a:r>
              <a:rPr lang="fr-FR" sz="1800" b="0" i="0" u="none" strike="noStrike" dirty="0">
                <a:solidFill>
                  <a:srgbClr val="000000"/>
                </a:solidFill>
                <a:effectLst/>
                <a:latin typeface="Calibri" panose="020F0502020204030204" pitchFamily="34" charset="0"/>
              </a:rPr>
              <a:t>* Plan de maîtrise sanitaire</a:t>
            </a:r>
            <a:r>
              <a:rPr lang="fr-FR" sz="1800" dirty="0"/>
              <a:t> </a:t>
            </a:r>
          </a:p>
        </p:txBody>
      </p:sp>
    </p:spTree>
    <p:extLst>
      <p:ext uri="{BB962C8B-B14F-4D97-AF65-F5344CB8AC3E}">
        <p14:creationId xmlns:p14="http://schemas.microsoft.com/office/powerpoint/2010/main" val="151928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700981" y="1719173"/>
            <a:ext cx="6665100" cy="5400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 Animations et actions agricoles à l’avenir</a:t>
            </a:r>
            <a:endParaRPr sz="2800" b="1" i="0" u="sng" strike="noStrike" cap="none" dirty="0">
              <a:solidFill>
                <a:schemeClr val="accent2">
                  <a:lumMod val="75000"/>
                </a:schemeClr>
              </a:solidFill>
              <a:latin typeface="+mn-lt"/>
              <a:ea typeface="Century Gothic"/>
              <a:cs typeface="Century Gothic"/>
              <a:sym typeface="Century Gothic"/>
            </a:endParaRPr>
          </a:p>
        </p:txBody>
      </p:sp>
      <p:pic>
        <p:nvPicPr>
          <p:cNvPr id="2" name="Google Shape;184;g1208e4a7bce_0_248" descr="logo-communaute-de-communes.jpg">
            <a:extLst>
              <a:ext uri="{FF2B5EF4-FFF2-40B4-BE49-F238E27FC236}">
                <a16:creationId xmlns:a16="http://schemas.microsoft.com/office/drawing/2014/main" id="{E798063C-931E-673A-E8B6-9B41DB701AE6}"/>
              </a:ext>
            </a:extLst>
          </p:cNvPr>
          <p:cNvPicPr preferRelativeResize="0"/>
          <p:nvPr/>
        </p:nvPicPr>
        <p:blipFill rotWithShape="1">
          <a:blip r:embed="rId3">
            <a:alphaModFix/>
          </a:blip>
          <a:srcRect/>
          <a:stretch/>
        </p:blipFill>
        <p:spPr>
          <a:xfrm>
            <a:off x="179512" y="241651"/>
            <a:ext cx="2396540" cy="1380672"/>
          </a:xfrm>
          <a:prstGeom prst="rect">
            <a:avLst/>
          </a:prstGeom>
          <a:noFill/>
          <a:ln>
            <a:noFill/>
          </a:ln>
        </p:spPr>
      </p:pic>
      <p:pic>
        <p:nvPicPr>
          <p:cNvPr id="6" name="Image 5">
            <a:extLst>
              <a:ext uri="{FF2B5EF4-FFF2-40B4-BE49-F238E27FC236}">
                <a16:creationId xmlns:a16="http://schemas.microsoft.com/office/drawing/2014/main" id="{49F00AF6-FA28-2B9C-1D0A-878C007727CF}"/>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7" name="Image 6">
            <a:extLst>
              <a:ext uri="{FF2B5EF4-FFF2-40B4-BE49-F238E27FC236}">
                <a16:creationId xmlns:a16="http://schemas.microsoft.com/office/drawing/2014/main" id="{DA24ABD2-00AD-3EA8-773A-3D933BD34052}"/>
              </a:ext>
            </a:extLst>
          </p:cNvPr>
          <p:cNvPicPr>
            <a:picLocks noChangeAspect="1"/>
          </p:cNvPicPr>
          <p:nvPr/>
        </p:nvPicPr>
        <p:blipFill>
          <a:blip r:embed="rId5"/>
          <a:stretch>
            <a:fillRect/>
          </a:stretch>
        </p:blipFill>
        <p:spPr>
          <a:xfrm>
            <a:off x="7718322" y="241650"/>
            <a:ext cx="1605521" cy="1289162"/>
          </a:xfrm>
          <a:prstGeom prst="rect">
            <a:avLst/>
          </a:prstGeom>
        </p:spPr>
      </p:pic>
      <p:sp>
        <p:nvSpPr>
          <p:cNvPr id="10" name="ZoneTexte 9">
            <a:extLst>
              <a:ext uri="{FF2B5EF4-FFF2-40B4-BE49-F238E27FC236}">
                <a16:creationId xmlns:a16="http://schemas.microsoft.com/office/drawing/2014/main" id="{E1BF5B2B-AD52-F383-5479-E8EB6333B573}"/>
              </a:ext>
            </a:extLst>
          </p:cNvPr>
          <p:cNvSpPr txBox="1"/>
          <p:nvPr/>
        </p:nvSpPr>
        <p:spPr>
          <a:xfrm>
            <a:off x="328793" y="3288698"/>
            <a:ext cx="9232491" cy="3477875"/>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accent5">
                    <a:lumMod val="75000"/>
                  </a:schemeClr>
                </a:solidFill>
              </a:rPr>
              <a:t>Besoin en surface  fourragère et reconquête paysagère: </a:t>
            </a:r>
            <a:r>
              <a:rPr lang="fr-FR" sz="2000" b="1" dirty="0">
                <a:solidFill>
                  <a:srgbClr val="00B050"/>
                </a:solidFill>
              </a:rPr>
              <a:t>84</a:t>
            </a:r>
          </a:p>
          <a:p>
            <a:pPr marL="285750" indent="-285750">
              <a:buFont typeface="Arial" panose="020B0604020202020204" pitchFamily="34" charset="0"/>
              <a:buChar char="•"/>
            </a:pPr>
            <a:r>
              <a:rPr lang="fr-FR" sz="2000" dirty="0">
                <a:solidFill>
                  <a:schemeClr val="accent5">
                    <a:lumMod val="75000"/>
                  </a:schemeClr>
                </a:solidFill>
              </a:rPr>
              <a:t>Mesures de soutien à l’agriculture de montagne: </a:t>
            </a:r>
            <a:r>
              <a:rPr lang="fr-FR" sz="2000" b="1" dirty="0">
                <a:solidFill>
                  <a:srgbClr val="00B050"/>
                </a:solidFill>
              </a:rPr>
              <a:t>69</a:t>
            </a:r>
          </a:p>
          <a:p>
            <a:pPr marL="285750" indent="-285750">
              <a:buFont typeface="Arial" panose="020B0604020202020204" pitchFamily="34" charset="0"/>
              <a:buChar char="•"/>
            </a:pPr>
            <a:r>
              <a:rPr lang="fr-FR" sz="2000" dirty="0">
                <a:solidFill>
                  <a:schemeClr val="accent5">
                    <a:lumMod val="75000"/>
                  </a:schemeClr>
                </a:solidFill>
              </a:rPr>
              <a:t>Valorisation des ressources fourragères:</a:t>
            </a:r>
            <a:r>
              <a:rPr lang="fr-FR" sz="2000" dirty="0"/>
              <a:t> </a:t>
            </a:r>
            <a:r>
              <a:rPr lang="fr-FR" sz="2000" b="1" dirty="0">
                <a:solidFill>
                  <a:srgbClr val="00B050"/>
                </a:solidFill>
              </a:rPr>
              <a:t>44</a:t>
            </a:r>
          </a:p>
          <a:p>
            <a:pPr marL="285750" indent="-285750">
              <a:buFont typeface="Arial" panose="020B0604020202020204" pitchFamily="34" charset="0"/>
              <a:buChar char="•"/>
            </a:pPr>
            <a:r>
              <a:rPr lang="fr-FR" sz="2000" dirty="0">
                <a:solidFill>
                  <a:schemeClr val="accent5">
                    <a:lumMod val="75000"/>
                  </a:schemeClr>
                </a:solidFill>
              </a:rPr>
              <a:t>Valorisation des produits: </a:t>
            </a:r>
            <a:r>
              <a:rPr lang="fr-FR" sz="2000" b="1" dirty="0">
                <a:solidFill>
                  <a:srgbClr val="00B050"/>
                </a:solidFill>
              </a:rPr>
              <a:t>18</a:t>
            </a:r>
          </a:p>
          <a:p>
            <a:endParaRPr lang="fr-FR" sz="2000" b="1" dirty="0">
              <a:solidFill>
                <a:srgbClr val="00B050"/>
              </a:solidFill>
            </a:endParaRPr>
          </a:p>
          <a:p>
            <a:pPr marL="285750" indent="-285750">
              <a:buFont typeface="Arial" panose="020B0604020202020204" pitchFamily="34" charset="0"/>
              <a:buChar char="•"/>
            </a:pPr>
            <a:r>
              <a:rPr lang="fr-FR" sz="2000" dirty="0">
                <a:solidFill>
                  <a:schemeClr val="accent5">
                    <a:lumMod val="75000"/>
                  </a:schemeClr>
                </a:solidFill>
              </a:rPr>
              <a:t>Autres actions : </a:t>
            </a:r>
            <a:r>
              <a:rPr lang="fr-FR" sz="2000" b="1" dirty="0">
                <a:solidFill>
                  <a:srgbClr val="FFC000"/>
                </a:solidFill>
              </a:rPr>
              <a:t>15</a:t>
            </a:r>
          </a:p>
          <a:p>
            <a:pPr marL="285750" indent="-285750">
              <a:buFont typeface="Arial" panose="020B0604020202020204" pitchFamily="34" charset="0"/>
              <a:buChar char="•"/>
            </a:pPr>
            <a:r>
              <a:rPr lang="fr-FR" sz="2000" dirty="0">
                <a:solidFill>
                  <a:schemeClr val="accent5">
                    <a:lumMod val="75000"/>
                  </a:schemeClr>
                </a:solidFill>
              </a:rPr>
              <a:t>Manifestations de Promotion de l’Agriculture de Montagne: </a:t>
            </a:r>
            <a:r>
              <a:rPr lang="fr-FR" sz="2000" b="1" dirty="0">
                <a:solidFill>
                  <a:srgbClr val="FFC000"/>
                </a:solidFill>
              </a:rPr>
              <a:t>12</a:t>
            </a:r>
          </a:p>
          <a:p>
            <a:pPr marL="285750" indent="-285750">
              <a:buFont typeface="Arial" panose="020B0604020202020204" pitchFamily="34" charset="0"/>
              <a:buChar char="•"/>
            </a:pPr>
            <a:endParaRPr lang="fr-FR" sz="2000" b="1" dirty="0">
              <a:solidFill>
                <a:srgbClr val="00B050"/>
              </a:solidFill>
            </a:endParaRPr>
          </a:p>
          <a:p>
            <a:pPr marL="285750" indent="-285750">
              <a:buFont typeface="Arial" panose="020B0604020202020204" pitchFamily="34" charset="0"/>
              <a:buChar char="•"/>
            </a:pPr>
            <a:r>
              <a:rPr lang="fr-FR" sz="2000" dirty="0">
                <a:solidFill>
                  <a:schemeClr val="accent5">
                    <a:lumMod val="75000"/>
                  </a:schemeClr>
                </a:solidFill>
              </a:rPr>
              <a:t>Promotion des produits: </a:t>
            </a:r>
            <a:r>
              <a:rPr lang="fr-FR" sz="2000" b="1" dirty="0">
                <a:solidFill>
                  <a:srgbClr val="FF0000"/>
                </a:solidFill>
              </a:rPr>
              <a:t>6</a:t>
            </a:r>
          </a:p>
          <a:p>
            <a:pPr marL="285750" indent="-285750">
              <a:buFont typeface="Arial" panose="020B0604020202020204" pitchFamily="34" charset="0"/>
              <a:buChar char="•"/>
            </a:pPr>
            <a:r>
              <a:rPr lang="fr-FR" sz="2000" dirty="0">
                <a:solidFill>
                  <a:schemeClr val="accent5">
                    <a:lumMod val="75000"/>
                  </a:schemeClr>
                </a:solidFill>
              </a:rPr>
              <a:t>Concours de Prairies Fleuries: </a:t>
            </a:r>
            <a:r>
              <a:rPr lang="fr-FR" sz="2000" b="1" dirty="0">
                <a:solidFill>
                  <a:srgbClr val="FF0000"/>
                </a:solidFill>
              </a:rPr>
              <a:t>6</a:t>
            </a:r>
          </a:p>
          <a:p>
            <a:pPr marL="285750" indent="-285750">
              <a:buFont typeface="Arial" panose="020B0604020202020204" pitchFamily="34" charset="0"/>
              <a:buChar char="•"/>
            </a:pPr>
            <a:r>
              <a:rPr lang="fr-FR" sz="2000" dirty="0">
                <a:solidFill>
                  <a:schemeClr val="accent5">
                    <a:lumMod val="75000"/>
                  </a:schemeClr>
                </a:solidFill>
              </a:rPr>
              <a:t>Animation des actions précédentes: </a:t>
            </a:r>
            <a:r>
              <a:rPr lang="fr-FR" sz="2000" b="1" dirty="0">
                <a:solidFill>
                  <a:srgbClr val="FF0000"/>
                </a:solidFill>
              </a:rPr>
              <a:t>4</a:t>
            </a:r>
          </a:p>
        </p:txBody>
      </p:sp>
      <p:sp>
        <p:nvSpPr>
          <p:cNvPr id="4" name="Google Shape;183;g1208e4a7bce_0_248">
            <a:extLst>
              <a:ext uri="{FF2B5EF4-FFF2-40B4-BE49-F238E27FC236}">
                <a16:creationId xmlns:a16="http://schemas.microsoft.com/office/drawing/2014/main" id="{20323B5E-F8EE-DA9B-BE51-34428EB0A159}"/>
              </a:ext>
            </a:extLst>
          </p:cNvPr>
          <p:cNvSpPr txBox="1"/>
          <p:nvPr/>
        </p:nvSpPr>
        <p:spPr>
          <a:xfrm>
            <a:off x="471694" y="2070448"/>
            <a:ext cx="4698901" cy="1283321"/>
          </a:xfrm>
          <a:prstGeom prst="rect">
            <a:avLst/>
          </a:prstGeom>
          <a:noFill/>
          <a:ln>
            <a:noFill/>
          </a:ln>
        </p:spPr>
        <p:txBody>
          <a:bodyPr spcFirstLastPara="1" wrap="square" lIns="91425" tIns="45700" rIns="91425" bIns="45700" anchor="ctr" anchorCtr="0">
            <a:normAutofit fontScale="25000" lnSpcReduction="20000"/>
          </a:bodyPr>
          <a:lstStyle/>
          <a:p>
            <a:pPr>
              <a:lnSpc>
                <a:spcPct val="90000"/>
              </a:lnSpc>
              <a:buSzPts val="3200"/>
            </a:pPr>
            <a:r>
              <a:rPr lang="fr-FR" sz="2800" b="1" i="0" u="sng" strike="noStrike" cap="none" dirty="0">
                <a:solidFill>
                  <a:srgbClr val="000000"/>
                </a:solidFill>
                <a:latin typeface="+mn-lt"/>
                <a:ea typeface="Century Gothic"/>
                <a:cs typeface="Century Gothic"/>
                <a:sym typeface="Century Gothic"/>
              </a:rPr>
              <a:t> </a:t>
            </a:r>
            <a:endParaRPr lang="fr-FR" sz="5600" b="1" i="0" strike="noStrike" cap="none" dirty="0">
              <a:solidFill>
                <a:srgbClr val="000000"/>
              </a:solidFill>
              <a:latin typeface="+mn-lt"/>
              <a:ea typeface="Century Gothic"/>
              <a:cs typeface="Century Gothic"/>
              <a:sym typeface="Century Gothic"/>
            </a:endParaRPr>
          </a:p>
          <a:p>
            <a:pPr marL="0" marR="0" lvl="0" indent="0" algn="l" rtl="0">
              <a:lnSpc>
                <a:spcPct val="90000"/>
              </a:lnSpc>
              <a:spcBef>
                <a:spcPts val="0"/>
              </a:spcBef>
              <a:spcAft>
                <a:spcPts val="0"/>
              </a:spcAft>
              <a:buClr>
                <a:srgbClr val="000000"/>
              </a:buClr>
              <a:buSzPts val="3200"/>
              <a:buFont typeface="Arial"/>
              <a:buNone/>
            </a:pPr>
            <a:r>
              <a:rPr lang="fr-FR" sz="5600" b="1" i="0" u="sng" strike="noStrike" cap="none" dirty="0">
                <a:solidFill>
                  <a:srgbClr val="0070C0"/>
                </a:solidFill>
                <a:latin typeface="+mn-lt"/>
                <a:ea typeface="Century Gothic"/>
                <a:cs typeface="Century Gothic"/>
                <a:sym typeface="Century Gothic"/>
              </a:rPr>
              <a:t>Actions prioritaires à maintenir ( choix de 4 actions)</a:t>
            </a:r>
          </a:p>
          <a:p>
            <a:pPr marL="0" marR="0" lvl="0" indent="0" algn="l" rtl="0">
              <a:lnSpc>
                <a:spcPct val="90000"/>
              </a:lnSpc>
              <a:spcBef>
                <a:spcPts val="0"/>
              </a:spcBef>
              <a:spcAft>
                <a:spcPts val="0"/>
              </a:spcAft>
              <a:buClr>
                <a:srgbClr val="000000"/>
              </a:buClr>
              <a:buSzPts val="3200"/>
              <a:buFont typeface="Arial"/>
              <a:buNone/>
            </a:pPr>
            <a:endParaRPr lang="fr-FR" sz="5600" b="1" i="0" strike="noStrike" cap="none" dirty="0">
              <a:solidFill>
                <a:srgbClr val="0070C0"/>
              </a:solidFill>
              <a:latin typeface="+mn-lt"/>
              <a:ea typeface="Century Gothic"/>
              <a:cs typeface="Century Gothic"/>
              <a:sym typeface="Century Gothic"/>
            </a:endParaRPr>
          </a:p>
          <a:p>
            <a:pPr marL="0" marR="0" lvl="0" indent="0" algn="l" rtl="0">
              <a:lnSpc>
                <a:spcPct val="90000"/>
              </a:lnSpc>
              <a:spcBef>
                <a:spcPts val="0"/>
              </a:spcBef>
              <a:spcAft>
                <a:spcPts val="0"/>
              </a:spcAft>
              <a:buClr>
                <a:srgbClr val="000000"/>
              </a:buClr>
              <a:buSzPts val="3200"/>
              <a:buFont typeface="Arial"/>
              <a:buNone/>
            </a:pPr>
            <a:r>
              <a:rPr lang="fr-FR" sz="5600" b="1" i="0" strike="noStrike" cap="none" dirty="0">
                <a:solidFill>
                  <a:schemeClr val="tx1"/>
                </a:solidFill>
                <a:latin typeface="+mn-lt"/>
                <a:ea typeface="Century Gothic"/>
                <a:cs typeface="Century Gothic"/>
                <a:sym typeface="Century Gothic"/>
              </a:rPr>
              <a:t>Priorité 1: </a:t>
            </a:r>
            <a:r>
              <a:rPr lang="fr-FR" sz="5600" b="1" i="0" strike="noStrike" cap="none" dirty="0">
                <a:solidFill>
                  <a:srgbClr val="0070C0"/>
                </a:solidFill>
                <a:latin typeface="+mn-lt"/>
                <a:ea typeface="Century Gothic"/>
                <a:cs typeface="Century Gothic"/>
                <a:sym typeface="Century Gothic"/>
              </a:rPr>
              <a:t>4 points</a:t>
            </a:r>
          </a:p>
          <a:p>
            <a:pPr marL="0" marR="0" lvl="0" indent="0" algn="l" rtl="0">
              <a:lnSpc>
                <a:spcPct val="90000"/>
              </a:lnSpc>
              <a:spcBef>
                <a:spcPts val="0"/>
              </a:spcBef>
              <a:spcAft>
                <a:spcPts val="0"/>
              </a:spcAft>
              <a:buClr>
                <a:srgbClr val="000000"/>
              </a:buClr>
              <a:buSzPts val="3200"/>
              <a:buFont typeface="Arial"/>
              <a:buNone/>
            </a:pPr>
            <a:r>
              <a:rPr lang="fr-FR" sz="5600" b="1" i="0" strike="noStrike" cap="none" dirty="0">
                <a:solidFill>
                  <a:schemeClr val="tx1"/>
                </a:solidFill>
                <a:latin typeface="+mn-lt"/>
                <a:ea typeface="Century Gothic"/>
                <a:cs typeface="Century Gothic"/>
                <a:sym typeface="Century Gothic"/>
              </a:rPr>
              <a:t>Priorité 2:</a:t>
            </a:r>
            <a:r>
              <a:rPr lang="fr-FR" sz="5600" b="1" i="0" strike="noStrike" cap="none" dirty="0">
                <a:solidFill>
                  <a:srgbClr val="0070C0"/>
                </a:solidFill>
                <a:latin typeface="+mn-lt"/>
                <a:ea typeface="Century Gothic"/>
                <a:cs typeface="Century Gothic"/>
                <a:sym typeface="Century Gothic"/>
              </a:rPr>
              <a:t> 3 points</a:t>
            </a:r>
          </a:p>
          <a:p>
            <a:pPr marL="0" marR="0" lvl="0" indent="0" algn="l" rtl="0">
              <a:lnSpc>
                <a:spcPct val="90000"/>
              </a:lnSpc>
              <a:spcBef>
                <a:spcPts val="0"/>
              </a:spcBef>
              <a:spcAft>
                <a:spcPts val="0"/>
              </a:spcAft>
              <a:buClr>
                <a:srgbClr val="000000"/>
              </a:buClr>
              <a:buSzPts val="3200"/>
              <a:buFont typeface="Arial"/>
              <a:buNone/>
            </a:pPr>
            <a:r>
              <a:rPr lang="fr-FR" sz="5600" b="1" dirty="0">
                <a:solidFill>
                  <a:schemeClr val="tx1"/>
                </a:solidFill>
                <a:latin typeface="+mn-lt"/>
                <a:ea typeface="Century Gothic"/>
                <a:cs typeface="Century Gothic"/>
                <a:sym typeface="Century Gothic"/>
              </a:rPr>
              <a:t>Priorité 3:</a:t>
            </a:r>
            <a:r>
              <a:rPr lang="fr-FR" sz="5600" b="1" dirty="0">
                <a:solidFill>
                  <a:srgbClr val="0070C0"/>
                </a:solidFill>
                <a:latin typeface="+mn-lt"/>
                <a:ea typeface="Century Gothic"/>
                <a:cs typeface="Century Gothic"/>
                <a:sym typeface="Century Gothic"/>
              </a:rPr>
              <a:t> 2 points</a:t>
            </a:r>
          </a:p>
          <a:p>
            <a:pPr marL="0" marR="0" lvl="0" indent="0" algn="l" rtl="0">
              <a:lnSpc>
                <a:spcPct val="90000"/>
              </a:lnSpc>
              <a:spcBef>
                <a:spcPts val="0"/>
              </a:spcBef>
              <a:spcAft>
                <a:spcPts val="0"/>
              </a:spcAft>
              <a:buClr>
                <a:srgbClr val="000000"/>
              </a:buClr>
              <a:buSzPts val="3200"/>
              <a:buFont typeface="Arial"/>
              <a:buNone/>
            </a:pPr>
            <a:r>
              <a:rPr lang="fr-FR" sz="5600" b="1" dirty="0">
                <a:solidFill>
                  <a:schemeClr val="tx1"/>
                </a:solidFill>
                <a:latin typeface="+mn-lt"/>
                <a:ea typeface="Century Gothic"/>
                <a:cs typeface="Century Gothic"/>
                <a:sym typeface="Century Gothic"/>
              </a:rPr>
              <a:t>Priorité 4: </a:t>
            </a:r>
            <a:r>
              <a:rPr lang="fr-FR" sz="5600" b="1" dirty="0">
                <a:solidFill>
                  <a:srgbClr val="0070C0"/>
                </a:solidFill>
                <a:latin typeface="+mn-lt"/>
                <a:ea typeface="Century Gothic"/>
                <a:cs typeface="Century Gothic"/>
                <a:sym typeface="Century Gothic"/>
              </a:rPr>
              <a:t>1 point</a:t>
            </a:r>
            <a:r>
              <a:rPr lang="fr-FR" sz="5600" b="1" i="0" strike="noStrike" cap="none" dirty="0">
                <a:solidFill>
                  <a:srgbClr val="0070C0"/>
                </a:solidFill>
                <a:latin typeface="+mn-lt"/>
                <a:ea typeface="Century Gothic"/>
                <a:cs typeface="Century Gothic"/>
                <a:sym typeface="Century Gothic"/>
              </a:rPr>
              <a:t> </a:t>
            </a:r>
            <a:endParaRPr sz="5600" b="1" i="0" strike="noStrike" cap="none" dirty="0">
              <a:solidFill>
                <a:srgbClr val="0070C0"/>
              </a:solidFill>
              <a:latin typeface="+mn-lt"/>
              <a:ea typeface="Century Gothic"/>
              <a:cs typeface="Century Gothic"/>
              <a:sym typeface="Century Gothic"/>
            </a:endParaRPr>
          </a:p>
        </p:txBody>
      </p:sp>
    </p:spTree>
    <p:extLst>
      <p:ext uri="{BB962C8B-B14F-4D97-AF65-F5344CB8AC3E}">
        <p14:creationId xmlns:p14="http://schemas.microsoft.com/office/powerpoint/2010/main" val="239292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79512" y="1785612"/>
            <a:ext cx="6665100" cy="54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400" b="1" u="sng" dirty="0">
                <a:solidFill>
                  <a:schemeClr val="accent2">
                    <a:lumMod val="75000"/>
                  </a:schemeClr>
                </a:solidFill>
                <a:latin typeface="+mn-lt"/>
                <a:ea typeface="Century Gothic"/>
                <a:cs typeface="Century Gothic"/>
                <a:sym typeface="Century Gothic"/>
              </a:rPr>
              <a:t> Nouvelles actions pour</a:t>
            </a:r>
            <a:r>
              <a:rPr lang="fr-FR" sz="2400" b="1" i="0" u="sng" strike="noStrike" cap="none" dirty="0">
                <a:solidFill>
                  <a:schemeClr val="accent2">
                    <a:lumMod val="75000"/>
                  </a:schemeClr>
                </a:solidFill>
                <a:latin typeface="+mn-lt"/>
                <a:ea typeface="Century Gothic"/>
                <a:cs typeface="Century Gothic"/>
                <a:sym typeface="Century Gothic"/>
              </a:rPr>
              <a:t> l’avenir</a:t>
            </a:r>
            <a:endParaRPr sz="2400" b="1" i="0" u="sng" strike="noStrike" cap="none" dirty="0">
              <a:solidFill>
                <a:schemeClr val="accent2">
                  <a:lumMod val="75000"/>
                </a:schemeClr>
              </a:solidFill>
              <a:latin typeface="+mn-lt"/>
              <a:ea typeface="Century Gothic"/>
              <a:cs typeface="Century Gothic"/>
              <a:sym typeface="Century Gothic"/>
            </a:endParaRPr>
          </a:p>
        </p:txBody>
      </p:sp>
      <p:pic>
        <p:nvPicPr>
          <p:cNvPr id="2" name="Google Shape;184;g1208e4a7bce_0_248" descr="logo-communaute-de-communes.jpg">
            <a:extLst>
              <a:ext uri="{FF2B5EF4-FFF2-40B4-BE49-F238E27FC236}">
                <a16:creationId xmlns:a16="http://schemas.microsoft.com/office/drawing/2014/main" id="{E798063C-931E-673A-E8B6-9B41DB701AE6}"/>
              </a:ext>
            </a:extLst>
          </p:cNvPr>
          <p:cNvPicPr preferRelativeResize="0"/>
          <p:nvPr/>
        </p:nvPicPr>
        <p:blipFill rotWithShape="1">
          <a:blip r:embed="rId3">
            <a:alphaModFix/>
          </a:blip>
          <a:srcRect/>
          <a:stretch/>
        </p:blipFill>
        <p:spPr>
          <a:xfrm>
            <a:off x="179512" y="241651"/>
            <a:ext cx="2396540" cy="1380672"/>
          </a:xfrm>
          <a:prstGeom prst="rect">
            <a:avLst/>
          </a:prstGeom>
          <a:noFill/>
          <a:ln>
            <a:noFill/>
          </a:ln>
        </p:spPr>
      </p:pic>
      <p:pic>
        <p:nvPicPr>
          <p:cNvPr id="6" name="Image 5">
            <a:extLst>
              <a:ext uri="{FF2B5EF4-FFF2-40B4-BE49-F238E27FC236}">
                <a16:creationId xmlns:a16="http://schemas.microsoft.com/office/drawing/2014/main" id="{49F00AF6-FA28-2B9C-1D0A-878C007727CF}"/>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7" name="Image 6">
            <a:extLst>
              <a:ext uri="{FF2B5EF4-FFF2-40B4-BE49-F238E27FC236}">
                <a16:creationId xmlns:a16="http://schemas.microsoft.com/office/drawing/2014/main" id="{DA24ABD2-00AD-3EA8-773A-3D933BD34052}"/>
              </a:ext>
            </a:extLst>
          </p:cNvPr>
          <p:cNvPicPr>
            <a:picLocks noChangeAspect="1"/>
          </p:cNvPicPr>
          <p:nvPr/>
        </p:nvPicPr>
        <p:blipFill>
          <a:blip r:embed="rId5"/>
          <a:stretch>
            <a:fillRect/>
          </a:stretch>
        </p:blipFill>
        <p:spPr>
          <a:xfrm>
            <a:off x="7718322" y="241650"/>
            <a:ext cx="1605521" cy="1289162"/>
          </a:xfrm>
          <a:prstGeom prst="rect">
            <a:avLst/>
          </a:prstGeom>
        </p:spPr>
      </p:pic>
      <p:sp>
        <p:nvSpPr>
          <p:cNvPr id="4" name="Google Shape;183;g1208e4a7bce_0_248">
            <a:extLst>
              <a:ext uri="{FF2B5EF4-FFF2-40B4-BE49-F238E27FC236}">
                <a16:creationId xmlns:a16="http://schemas.microsoft.com/office/drawing/2014/main" id="{20323B5E-F8EE-DA9B-BE51-34428EB0A159}"/>
              </a:ext>
            </a:extLst>
          </p:cNvPr>
          <p:cNvSpPr txBox="1"/>
          <p:nvPr/>
        </p:nvSpPr>
        <p:spPr>
          <a:xfrm>
            <a:off x="226601" y="2206014"/>
            <a:ext cx="4698901" cy="1326658"/>
          </a:xfrm>
          <a:prstGeom prst="rect">
            <a:avLst/>
          </a:prstGeom>
          <a:noFill/>
          <a:ln>
            <a:noFill/>
          </a:ln>
        </p:spPr>
        <p:txBody>
          <a:bodyPr spcFirstLastPara="1" wrap="square" lIns="91425" tIns="45700" rIns="91425" bIns="45700" anchor="ctr" anchorCtr="0">
            <a:normAutofit fontScale="25000" lnSpcReduction="20000"/>
          </a:bodyPr>
          <a:lstStyle/>
          <a:p>
            <a:pPr>
              <a:lnSpc>
                <a:spcPct val="90000"/>
              </a:lnSpc>
              <a:buSzPts val="3200"/>
            </a:pPr>
            <a:r>
              <a:rPr lang="fr-FR" sz="2800" b="1" i="0" u="sng" strike="noStrike" cap="none" dirty="0">
                <a:solidFill>
                  <a:srgbClr val="000000"/>
                </a:solidFill>
                <a:latin typeface="+mn-lt"/>
                <a:ea typeface="Century Gothic"/>
                <a:cs typeface="Century Gothic"/>
                <a:sym typeface="Century Gothic"/>
              </a:rPr>
              <a:t> </a:t>
            </a:r>
            <a:endParaRPr lang="fr-FR" sz="5600" b="1" i="0" strike="noStrike" cap="none" dirty="0">
              <a:solidFill>
                <a:srgbClr val="000000"/>
              </a:solidFill>
              <a:latin typeface="+mn-lt"/>
              <a:ea typeface="Century Gothic"/>
              <a:cs typeface="Century Gothic"/>
              <a:sym typeface="Century Gothic"/>
            </a:endParaRPr>
          </a:p>
          <a:p>
            <a:pPr marL="0" marR="0" lvl="0" indent="0" algn="l" rtl="0">
              <a:lnSpc>
                <a:spcPct val="90000"/>
              </a:lnSpc>
              <a:spcBef>
                <a:spcPts val="0"/>
              </a:spcBef>
              <a:spcAft>
                <a:spcPts val="0"/>
              </a:spcAft>
              <a:buClr>
                <a:srgbClr val="000000"/>
              </a:buClr>
              <a:buSzPts val="3200"/>
              <a:buFont typeface="Arial"/>
              <a:buNone/>
            </a:pPr>
            <a:r>
              <a:rPr lang="fr-FR" sz="5600" b="1" i="0" u="sng" strike="noStrike" cap="none" dirty="0">
                <a:solidFill>
                  <a:srgbClr val="0070C0"/>
                </a:solidFill>
                <a:latin typeface="+mn-lt"/>
                <a:ea typeface="Century Gothic"/>
                <a:cs typeface="Century Gothic"/>
                <a:sym typeface="Century Gothic"/>
              </a:rPr>
              <a:t>Actions prioritaires (choix de 4 actions)</a:t>
            </a:r>
          </a:p>
          <a:p>
            <a:pPr marL="0" marR="0" lvl="0" indent="0" algn="l" rtl="0">
              <a:lnSpc>
                <a:spcPct val="90000"/>
              </a:lnSpc>
              <a:spcBef>
                <a:spcPts val="0"/>
              </a:spcBef>
              <a:spcAft>
                <a:spcPts val="0"/>
              </a:spcAft>
              <a:buClr>
                <a:srgbClr val="000000"/>
              </a:buClr>
              <a:buSzPts val="3200"/>
              <a:buFont typeface="Arial"/>
              <a:buNone/>
            </a:pPr>
            <a:endParaRPr lang="fr-FR" sz="5600" b="1" i="0" strike="noStrike" cap="none" dirty="0">
              <a:solidFill>
                <a:srgbClr val="0070C0"/>
              </a:solidFill>
              <a:latin typeface="+mn-lt"/>
              <a:ea typeface="Century Gothic"/>
              <a:cs typeface="Century Gothic"/>
              <a:sym typeface="Century Gothic"/>
            </a:endParaRPr>
          </a:p>
          <a:p>
            <a:pPr marL="0" marR="0" lvl="0" indent="0" algn="l" rtl="0">
              <a:lnSpc>
                <a:spcPct val="90000"/>
              </a:lnSpc>
              <a:spcBef>
                <a:spcPts val="0"/>
              </a:spcBef>
              <a:spcAft>
                <a:spcPts val="0"/>
              </a:spcAft>
              <a:buClr>
                <a:srgbClr val="000000"/>
              </a:buClr>
              <a:buSzPts val="3200"/>
              <a:buFont typeface="Arial"/>
              <a:buNone/>
            </a:pPr>
            <a:r>
              <a:rPr lang="fr-FR" sz="5600" b="1" i="0" strike="noStrike" cap="none" dirty="0">
                <a:solidFill>
                  <a:schemeClr val="tx1"/>
                </a:solidFill>
                <a:latin typeface="+mn-lt"/>
                <a:ea typeface="Century Gothic"/>
                <a:cs typeface="Century Gothic"/>
                <a:sym typeface="Century Gothic"/>
              </a:rPr>
              <a:t>Priorité 1: </a:t>
            </a:r>
            <a:r>
              <a:rPr lang="fr-FR" sz="5600" b="1" i="0" strike="noStrike" cap="none" dirty="0">
                <a:solidFill>
                  <a:srgbClr val="0070C0"/>
                </a:solidFill>
                <a:latin typeface="+mn-lt"/>
                <a:ea typeface="Century Gothic"/>
                <a:cs typeface="Century Gothic"/>
                <a:sym typeface="Century Gothic"/>
              </a:rPr>
              <a:t>4 points</a:t>
            </a:r>
          </a:p>
          <a:p>
            <a:pPr marL="0" marR="0" lvl="0" indent="0" algn="l" rtl="0">
              <a:lnSpc>
                <a:spcPct val="90000"/>
              </a:lnSpc>
              <a:spcBef>
                <a:spcPts val="0"/>
              </a:spcBef>
              <a:spcAft>
                <a:spcPts val="0"/>
              </a:spcAft>
              <a:buClr>
                <a:srgbClr val="000000"/>
              </a:buClr>
              <a:buSzPts val="3200"/>
              <a:buFont typeface="Arial"/>
              <a:buNone/>
            </a:pPr>
            <a:r>
              <a:rPr lang="fr-FR" sz="5600" b="1" i="0" strike="noStrike" cap="none" dirty="0">
                <a:solidFill>
                  <a:schemeClr val="tx1"/>
                </a:solidFill>
                <a:latin typeface="+mn-lt"/>
                <a:ea typeface="Century Gothic"/>
                <a:cs typeface="Century Gothic"/>
                <a:sym typeface="Century Gothic"/>
              </a:rPr>
              <a:t>Priorité 2:</a:t>
            </a:r>
            <a:r>
              <a:rPr lang="fr-FR" sz="5600" b="1" i="0" strike="noStrike" cap="none" dirty="0">
                <a:solidFill>
                  <a:srgbClr val="0070C0"/>
                </a:solidFill>
                <a:latin typeface="+mn-lt"/>
                <a:ea typeface="Century Gothic"/>
                <a:cs typeface="Century Gothic"/>
                <a:sym typeface="Century Gothic"/>
              </a:rPr>
              <a:t> 3 points</a:t>
            </a:r>
          </a:p>
          <a:p>
            <a:pPr marL="0" marR="0" lvl="0" indent="0" algn="l" rtl="0">
              <a:lnSpc>
                <a:spcPct val="90000"/>
              </a:lnSpc>
              <a:spcBef>
                <a:spcPts val="0"/>
              </a:spcBef>
              <a:spcAft>
                <a:spcPts val="0"/>
              </a:spcAft>
              <a:buClr>
                <a:srgbClr val="000000"/>
              </a:buClr>
              <a:buSzPts val="3200"/>
              <a:buFont typeface="Arial"/>
              <a:buNone/>
            </a:pPr>
            <a:r>
              <a:rPr lang="fr-FR" sz="5600" b="1" dirty="0">
                <a:solidFill>
                  <a:schemeClr val="tx1"/>
                </a:solidFill>
                <a:latin typeface="+mn-lt"/>
                <a:ea typeface="Century Gothic"/>
                <a:cs typeface="Century Gothic"/>
                <a:sym typeface="Century Gothic"/>
              </a:rPr>
              <a:t>Priorité 3:</a:t>
            </a:r>
            <a:r>
              <a:rPr lang="fr-FR" sz="5600" b="1" dirty="0">
                <a:solidFill>
                  <a:srgbClr val="0070C0"/>
                </a:solidFill>
                <a:latin typeface="+mn-lt"/>
                <a:ea typeface="Century Gothic"/>
                <a:cs typeface="Century Gothic"/>
                <a:sym typeface="Century Gothic"/>
              </a:rPr>
              <a:t> 2 points</a:t>
            </a:r>
          </a:p>
          <a:p>
            <a:pPr marL="0" marR="0" lvl="0" indent="0" algn="l" rtl="0">
              <a:lnSpc>
                <a:spcPct val="90000"/>
              </a:lnSpc>
              <a:spcBef>
                <a:spcPts val="0"/>
              </a:spcBef>
              <a:spcAft>
                <a:spcPts val="0"/>
              </a:spcAft>
              <a:buClr>
                <a:srgbClr val="000000"/>
              </a:buClr>
              <a:buSzPts val="3200"/>
              <a:buFont typeface="Arial"/>
              <a:buNone/>
            </a:pPr>
            <a:r>
              <a:rPr lang="fr-FR" sz="5600" b="1" dirty="0">
                <a:solidFill>
                  <a:schemeClr val="tx1"/>
                </a:solidFill>
                <a:latin typeface="+mn-lt"/>
                <a:ea typeface="Century Gothic"/>
                <a:cs typeface="Century Gothic"/>
                <a:sym typeface="Century Gothic"/>
              </a:rPr>
              <a:t>Priorité 4: </a:t>
            </a:r>
            <a:r>
              <a:rPr lang="fr-FR" sz="5600" b="1" dirty="0">
                <a:solidFill>
                  <a:srgbClr val="0070C0"/>
                </a:solidFill>
                <a:latin typeface="+mn-lt"/>
                <a:ea typeface="Century Gothic"/>
                <a:cs typeface="Century Gothic"/>
                <a:sym typeface="Century Gothic"/>
              </a:rPr>
              <a:t>1 point</a:t>
            </a:r>
            <a:r>
              <a:rPr lang="fr-FR" sz="5600" b="1" i="0" strike="noStrike" cap="none" dirty="0">
                <a:solidFill>
                  <a:srgbClr val="0070C0"/>
                </a:solidFill>
                <a:latin typeface="+mn-lt"/>
                <a:ea typeface="Century Gothic"/>
                <a:cs typeface="Century Gothic"/>
                <a:sym typeface="Century Gothic"/>
              </a:rPr>
              <a:t> </a:t>
            </a:r>
            <a:endParaRPr sz="5600" b="1" i="0" strike="noStrike" cap="none" dirty="0">
              <a:solidFill>
                <a:srgbClr val="0070C0"/>
              </a:solidFill>
              <a:latin typeface="+mn-lt"/>
              <a:ea typeface="Century Gothic"/>
              <a:cs typeface="Century Gothic"/>
              <a:sym typeface="Century Gothic"/>
            </a:endParaRPr>
          </a:p>
        </p:txBody>
      </p:sp>
      <p:sp>
        <p:nvSpPr>
          <p:cNvPr id="10" name="ZoneTexte 9">
            <a:extLst>
              <a:ext uri="{FF2B5EF4-FFF2-40B4-BE49-F238E27FC236}">
                <a16:creationId xmlns:a16="http://schemas.microsoft.com/office/drawing/2014/main" id="{D18331D2-B35A-ADB4-38FF-AE0E0E7C8C0D}"/>
              </a:ext>
            </a:extLst>
          </p:cNvPr>
          <p:cNvSpPr txBox="1"/>
          <p:nvPr/>
        </p:nvSpPr>
        <p:spPr>
          <a:xfrm>
            <a:off x="483525" y="3655141"/>
            <a:ext cx="8955442" cy="2554545"/>
          </a:xfrm>
          <a:prstGeom prst="rect">
            <a:avLst/>
          </a:prstGeom>
          <a:noFill/>
        </p:spPr>
        <p:txBody>
          <a:bodyPr wrap="square">
            <a:spAutoFit/>
          </a:bodyPr>
          <a:lstStyle/>
          <a:p>
            <a:pPr marL="285750" indent="-285750" fontAlgn="b">
              <a:buFont typeface="Arial" panose="020B0604020202020204" pitchFamily="34" charset="0"/>
              <a:buChar char="•"/>
            </a:pPr>
            <a:r>
              <a:rPr lang="fr-FR" sz="2000" b="1" u="none" strike="noStrike" dirty="0">
                <a:solidFill>
                  <a:schemeClr val="accent5">
                    <a:lumMod val="75000"/>
                  </a:schemeClr>
                </a:solidFill>
                <a:effectLst/>
              </a:rPr>
              <a:t>Agriculture et changement climatique :  </a:t>
            </a:r>
            <a:r>
              <a:rPr lang="fr-FR" sz="2000" b="1" u="none" strike="noStrike" dirty="0">
                <a:solidFill>
                  <a:schemeClr val="accent2"/>
                </a:solidFill>
                <a:effectLst/>
              </a:rPr>
              <a:t>69</a:t>
            </a:r>
          </a:p>
          <a:p>
            <a:pPr marL="285750" indent="-285750" fontAlgn="b">
              <a:buFont typeface="Arial" panose="020B0604020202020204" pitchFamily="34" charset="0"/>
              <a:buChar char="•"/>
            </a:pPr>
            <a:r>
              <a:rPr lang="fr-FR" sz="2000" b="1" u="none" strike="noStrike" dirty="0">
                <a:solidFill>
                  <a:schemeClr val="accent5">
                    <a:lumMod val="75000"/>
                  </a:schemeClr>
                </a:solidFill>
                <a:effectLst/>
              </a:rPr>
              <a:t>Agriculture et énergies renouvelables : </a:t>
            </a:r>
            <a:r>
              <a:rPr lang="fr-FR" sz="2000" b="1" u="none" strike="noStrike" dirty="0">
                <a:solidFill>
                  <a:schemeClr val="accent2"/>
                </a:solidFill>
                <a:effectLst/>
              </a:rPr>
              <a:t>45</a:t>
            </a:r>
          </a:p>
          <a:p>
            <a:pPr marL="285750" indent="-285750" fontAlgn="b">
              <a:buFont typeface="Arial" panose="020B0604020202020204" pitchFamily="34" charset="0"/>
              <a:buChar char="•"/>
            </a:pPr>
            <a:r>
              <a:rPr lang="fr-FR" sz="2000" b="1" u="none" strike="noStrike" dirty="0">
                <a:solidFill>
                  <a:schemeClr val="accent5">
                    <a:lumMod val="75000"/>
                  </a:schemeClr>
                </a:solidFill>
                <a:effectLst/>
              </a:rPr>
              <a:t>Agriculture et société : </a:t>
            </a:r>
            <a:r>
              <a:rPr lang="fr-FR" sz="2000" b="1" u="none" strike="noStrike" dirty="0">
                <a:solidFill>
                  <a:schemeClr val="accent2"/>
                </a:solidFill>
                <a:effectLst/>
              </a:rPr>
              <a:t>38</a:t>
            </a:r>
          </a:p>
          <a:p>
            <a:pPr marL="285750" indent="-285750" fontAlgn="b">
              <a:buFont typeface="Arial" panose="020B0604020202020204" pitchFamily="34" charset="0"/>
              <a:buChar char="•"/>
            </a:pPr>
            <a:r>
              <a:rPr lang="fr-FR" sz="2000" b="1" u="none" strike="noStrike" dirty="0">
                <a:solidFill>
                  <a:schemeClr val="accent5">
                    <a:lumMod val="75000"/>
                  </a:schemeClr>
                </a:solidFill>
                <a:effectLst/>
              </a:rPr>
              <a:t>Agriculture et biodiversité : </a:t>
            </a:r>
            <a:r>
              <a:rPr lang="fr-FR" sz="2000" b="1" u="none" strike="noStrike" dirty="0">
                <a:solidFill>
                  <a:schemeClr val="accent2"/>
                </a:solidFill>
                <a:effectLst/>
              </a:rPr>
              <a:t>36</a:t>
            </a:r>
          </a:p>
          <a:p>
            <a:pPr fontAlgn="b"/>
            <a:endParaRPr lang="fr-FR" sz="2000" b="1" dirty="0">
              <a:solidFill>
                <a:schemeClr val="accent2"/>
              </a:solidFill>
              <a:latin typeface="Calibri" panose="020F0502020204030204" pitchFamily="34" charset="0"/>
            </a:endParaRPr>
          </a:p>
          <a:p>
            <a:pPr marL="285750" indent="-285750" fontAlgn="b">
              <a:buFont typeface="Arial" panose="020B0604020202020204" pitchFamily="34" charset="0"/>
              <a:buChar char="•"/>
            </a:pPr>
            <a:r>
              <a:rPr lang="fr-FR" sz="2000" b="1" u="none" strike="noStrike" dirty="0">
                <a:solidFill>
                  <a:schemeClr val="accent5">
                    <a:lumMod val="75000"/>
                  </a:schemeClr>
                </a:solidFill>
                <a:effectLst/>
              </a:rPr>
              <a:t>Agriculture et économie circulaire: </a:t>
            </a:r>
            <a:r>
              <a:rPr lang="fr-FR" sz="2000" b="1" u="none" strike="noStrike" dirty="0">
                <a:effectLst/>
              </a:rPr>
              <a:t>29</a:t>
            </a:r>
            <a:endParaRPr lang="fr-FR" sz="2000" b="1" i="0" u="none" strike="noStrike" dirty="0">
              <a:solidFill>
                <a:srgbClr val="000000"/>
              </a:solidFill>
              <a:effectLst/>
              <a:latin typeface="Calibri" panose="020F0502020204030204" pitchFamily="34" charset="0"/>
            </a:endParaRPr>
          </a:p>
          <a:p>
            <a:pPr marL="285750" indent="-285750" fontAlgn="b">
              <a:buFont typeface="Arial" panose="020B0604020202020204" pitchFamily="34" charset="0"/>
              <a:buChar char="•"/>
            </a:pPr>
            <a:r>
              <a:rPr lang="fr-FR" sz="2000" b="1" u="none" strike="noStrike" dirty="0">
                <a:solidFill>
                  <a:schemeClr val="accent5">
                    <a:lumMod val="75000"/>
                  </a:schemeClr>
                </a:solidFill>
                <a:effectLst/>
              </a:rPr>
              <a:t>Agriculture et agroforestière: </a:t>
            </a:r>
            <a:r>
              <a:rPr lang="fr-FR" sz="2000" b="1" u="none" strike="noStrike" dirty="0">
                <a:effectLst/>
              </a:rPr>
              <a:t>21</a:t>
            </a:r>
          </a:p>
          <a:p>
            <a:pPr marL="285750" indent="-285750" fontAlgn="b">
              <a:buFont typeface="Arial" panose="020B0604020202020204" pitchFamily="34" charset="0"/>
              <a:buChar char="•"/>
            </a:pPr>
            <a:r>
              <a:rPr lang="fr-FR" sz="2000" b="1" u="none" strike="noStrike" dirty="0">
                <a:solidFill>
                  <a:schemeClr val="accent5">
                    <a:lumMod val="75000"/>
                  </a:schemeClr>
                </a:solidFill>
                <a:effectLst/>
              </a:rPr>
              <a:t>Agriculture et autres (Formation, respect de la Nature, Sobriété) : </a:t>
            </a:r>
            <a:r>
              <a:rPr lang="fr-FR" sz="2000" b="1" u="none" strike="noStrike" dirty="0">
                <a:effectLst/>
              </a:rPr>
              <a:t>11</a:t>
            </a:r>
            <a:r>
              <a:rPr lang="fr-FR" sz="1400" b="1" u="none" strike="noStrike" dirty="0">
                <a:solidFill>
                  <a:schemeClr val="accent5">
                    <a:lumMod val="75000"/>
                  </a:schemeClr>
                </a:solidFill>
                <a:effectLst/>
              </a:rPr>
              <a:t> </a:t>
            </a:r>
            <a:endParaRPr lang="fr-FR" sz="1400" b="1" i="0" u="none" strike="noStrike" dirty="0">
              <a:solidFill>
                <a:schemeClr val="accent5">
                  <a:lumMod val="75000"/>
                </a:schemeClr>
              </a:solidFill>
              <a:effectLst/>
              <a:latin typeface="Calibri" panose="020F0502020204030204" pitchFamily="34" charset="0"/>
            </a:endParaRPr>
          </a:p>
        </p:txBody>
      </p:sp>
    </p:spTree>
    <p:extLst>
      <p:ext uri="{BB962C8B-B14F-4D97-AF65-F5344CB8AC3E}">
        <p14:creationId xmlns:p14="http://schemas.microsoft.com/office/powerpoint/2010/main" val="317115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g1208e4a7bce_0_248"/>
          <p:cNvSpPr txBox="1"/>
          <p:nvPr/>
        </p:nvSpPr>
        <p:spPr>
          <a:xfrm>
            <a:off x="2845556" y="2017586"/>
            <a:ext cx="3692896" cy="54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Périmètre d’études : </a:t>
            </a:r>
            <a:endParaRPr sz="2800" b="1" i="0" u="sng" strike="noStrike" cap="none" dirty="0">
              <a:solidFill>
                <a:schemeClr val="accent2">
                  <a:lumMod val="75000"/>
                </a:schemeClr>
              </a:solidFill>
              <a:latin typeface="+mn-lt"/>
              <a:ea typeface="Century Gothic"/>
              <a:cs typeface="Century Gothic"/>
              <a:sym typeface="Century Gothic"/>
            </a:endParaRPr>
          </a:p>
        </p:txBody>
      </p:sp>
      <p:pic>
        <p:nvPicPr>
          <p:cNvPr id="184" name="Google Shape;184;g1208e4a7bce_0_248" descr="logo-communaute-de-communes.jpg"/>
          <p:cNvPicPr preferRelativeResize="0"/>
          <p:nvPr/>
        </p:nvPicPr>
        <p:blipFill rotWithShape="1">
          <a:blip r:embed="rId3">
            <a:alphaModFix/>
          </a:blip>
          <a:srcRect/>
          <a:stretch/>
        </p:blipFill>
        <p:spPr>
          <a:xfrm>
            <a:off x="179511" y="241651"/>
            <a:ext cx="2032747" cy="1351176"/>
          </a:xfrm>
          <a:prstGeom prst="rect">
            <a:avLst/>
          </a:prstGeom>
          <a:noFill/>
          <a:ln>
            <a:noFill/>
          </a:ln>
        </p:spPr>
      </p:pic>
      <p:sp>
        <p:nvSpPr>
          <p:cNvPr id="2" name="Google Shape;183;g1208e4a7bce_0_248">
            <a:extLst>
              <a:ext uri="{FF2B5EF4-FFF2-40B4-BE49-F238E27FC236}">
                <a16:creationId xmlns:a16="http://schemas.microsoft.com/office/drawing/2014/main" id="{BAC36EEE-0066-D8EE-7C5B-7093D8DBCB09}"/>
              </a:ext>
            </a:extLst>
          </p:cNvPr>
          <p:cNvSpPr txBox="1"/>
          <p:nvPr/>
        </p:nvSpPr>
        <p:spPr>
          <a:xfrm>
            <a:off x="735232" y="2688896"/>
            <a:ext cx="8241620" cy="2172282"/>
          </a:xfrm>
          <a:prstGeom prst="rect">
            <a:avLst/>
          </a:prstGeom>
          <a:noFill/>
          <a:ln>
            <a:noFill/>
          </a:ln>
        </p:spPr>
        <p:txBody>
          <a:bodyPr spcFirstLastPara="1" wrap="square" lIns="91425" tIns="45700" rIns="91425" bIns="45700" anchor="ctr" anchorCtr="0">
            <a:normAutofit/>
          </a:bodyPr>
          <a:lstStyle/>
          <a:p>
            <a:pPr marL="457200" marR="0" lvl="0" indent="-457200" algn="l" rtl="0">
              <a:lnSpc>
                <a:spcPct val="90000"/>
              </a:lnSpc>
              <a:spcBef>
                <a:spcPts val="0"/>
              </a:spcBef>
              <a:spcAft>
                <a:spcPts val="0"/>
              </a:spcAft>
              <a:buClr>
                <a:srgbClr val="000000"/>
              </a:buClr>
              <a:buSzPts val="3200"/>
              <a:buFont typeface="Arial" panose="020B0604020202020204" pitchFamily="34" charset="0"/>
              <a:buChar char="•"/>
            </a:pPr>
            <a:r>
              <a:rPr lang="fr-FR" sz="2800" i="0" strike="noStrike" cap="none" dirty="0">
                <a:solidFill>
                  <a:srgbClr val="000000"/>
                </a:solidFill>
                <a:latin typeface="+mn-lt"/>
                <a:ea typeface="Century Gothic"/>
                <a:cs typeface="Century Gothic"/>
                <a:sym typeface="Century Gothic"/>
              </a:rPr>
              <a:t>18 communes de la vallée de Villé</a:t>
            </a:r>
          </a:p>
          <a:p>
            <a:pPr marL="457200" marR="0" lvl="0" indent="-457200" algn="l" rtl="0">
              <a:lnSpc>
                <a:spcPct val="90000"/>
              </a:lnSpc>
              <a:spcBef>
                <a:spcPts val="0"/>
              </a:spcBef>
              <a:spcAft>
                <a:spcPts val="0"/>
              </a:spcAft>
              <a:buClr>
                <a:srgbClr val="000000"/>
              </a:buClr>
              <a:buSzPts val="3200"/>
              <a:buFont typeface="Arial" panose="020B0604020202020204" pitchFamily="34" charset="0"/>
              <a:buChar char="•"/>
            </a:pPr>
            <a:r>
              <a:rPr lang="fr-FR" sz="2800" dirty="0">
                <a:latin typeface="+mn-lt"/>
                <a:ea typeface="Century Gothic"/>
                <a:cs typeface="Century Gothic"/>
                <a:sym typeface="Century Gothic"/>
              </a:rPr>
              <a:t>26 communes de la vallée de la Bruche</a:t>
            </a:r>
          </a:p>
          <a:p>
            <a:pPr marL="457200" marR="0" lvl="0" indent="-457200" algn="l" rtl="0">
              <a:lnSpc>
                <a:spcPct val="90000"/>
              </a:lnSpc>
              <a:spcBef>
                <a:spcPts val="0"/>
              </a:spcBef>
              <a:spcAft>
                <a:spcPts val="0"/>
              </a:spcAft>
              <a:buClr>
                <a:srgbClr val="000000"/>
              </a:buClr>
              <a:buSzPts val="3200"/>
              <a:buFont typeface="Arial" panose="020B0604020202020204" pitchFamily="34" charset="0"/>
              <a:buChar char="•"/>
            </a:pPr>
            <a:r>
              <a:rPr lang="fr-FR" sz="2800" dirty="0">
                <a:latin typeface="+mn-lt"/>
                <a:ea typeface="Century Gothic"/>
                <a:cs typeface="Century Gothic"/>
                <a:sym typeface="Century Gothic"/>
              </a:rPr>
              <a:t>commune de Grendelbruch</a:t>
            </a:r>
          </a:p>
          <a:p>
            <a:pPr marL="457200" marR="0" lvl="0" indent="-457200" algn="l" rtl="0">
              <a:lnSpc>
                <a:spcPct val="90000"/>
              </a:lnSpc>
              <a:spcBef>
                <a:spcPts val="0"/>
              </a:spcBef>
              <a:spcAft>
                <a:spcPts val="0"/>
              </a:spcAft>
              <a:buClr>
                <a:srgbClr val="000000"/>
              </a:buClr>
              <a:buSzPts val="3200"/>
              <a:buFont typeface="Arial" panose="020B0604020202020204" pitchFamily="34" charset="0"/>
              <a:buChar char="•"/>
            </a:pPr>
            <a:r>
              <a:rPr lang="fr-FR" sz="2800" dirty="0">
                <a:latin typeface="+mn-lt"/>
                <a:ea typeface="Century Gothic"/>
                <a:cs typeface="Century Gothic"/>
                <a:sym typeface="Century Gothic"/>
              </a:rPr>
              <a:t>c</a:t>
            </a:r>
            <a:r>
              <a:rPr lang="fr-FR" sz="2800" i="0" strike="noStrike" cap="none" dirty="0">
                <a:solidFill>
                  <a:srgbClr val="000000"/>
                </a:solidFill>
                <a:latin typeface="+mn-lt"/>
                <a:ea typeface="Century Gothic"/>
                <a:cs typeface="Century Gothic"/>
                <a:sym typeface="Century Gothic"/>
              </a:rPr>
              <a:t>ommune du </a:t>
            </a:r>
            <a:r>
              <a:rPr lang="fr-FR" sz="2800" i="0" strike="noStrike" cap="none" dirty="0" err="1">
                <a:solidFill>
                  <a:srgbClr val="000000"/>
                </a:solidFill>
                <a:latin typeface="+mn-lt"/>
                <a:ea typeface="Century Gothic"/>
                <a:cs typeface="Century Gothic"/>
                <a:sym typeface="Century Gothic"/>
              </a:rPr>
              <a:t>Hohwald</a:t>
            </a:r>
            <a:endParaRPr lang="fr-FR" sz="2800" i="0" strike="noStrike" cap="none" dirty="0">
              <a:solidFill>
                <a:srgbClr val="000000"/>
              </a:solidFill>
              <a:latin typeface="+mn-lt"/>
              <a:ea typeface="Century Gothic"/>
              <a:cs typeface="Century Gothic"/>
              <a:sym typeface="Century Gothic"/>
            </a:endParaRPr>
          </a:p>
          <a:p>
            <a:pPr marR="0" lvl="0" algn="l" rtl="0">
              <a:lnSpc>
                <a:spcPct val="90000"/>
              </a:lnSpc>
              <a:spcBef>
                <a:spcPts val="0"/>
              </a:spcBef>
              <a:spcAft>
                <a:spcPts val="0"/>
              </a:spcAft>
              <a:buClr>
                <a:srgbClr val="000000"/>
              </a:buClr>
              <a:buSzPts val="3200"/>
            </a:pPr>
            <a:endParaRPr lang="fr-FR" sz="2800" dirty="0">
              <a:latin typeface="+mn-lt"/>
              <a:ea typeface="Century Gothic"/>
              <a:cs typeface="Century Gothic"/>
              <a:sym typeface="Century Gothic"/>
            </a:endParaRPr>
          </a:p>
        </p:txBody>
      </p:sp>
      <p:sp>
        <p:nvSpPr>
          <p:cNvPr id="3" name="Google Shape;183;g1208e4a7bce_0_248">
            <a:extLst>
              <a:ext uri="{FF2B5EF4-FFF2-40B4-BE49-F238E27FC236}">
                <a16:creationId xmlns:a16="http://schemas.microsoft.com/office/drawing/2014/main" id="{2764BC9F-3730-7B5D-D4A9-2DFDB3D37851}"/>
              </a:ext>
            </a:extLst>
          </p:cNvPr>
          <p:cNvSpPr txBox="1"/>
          <p:nvPr/>
        </p:nvSpPr>
        <p:spPr>
          <a:xfrm>
            <a:off x="735232" y="4739796"/>
            <a:ext cx="9873774" cy="17396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i="0" strike="noStrike" cap="none" dirty="0">
                <a:solidFill>
                  <a:srgbClr val="000000"/>
                </a:solidFill>
                <a:latin typeface="+mn-lt"/>
                <a:ea typeface="Century Gothic"/>
                <a:cs typeface="Century Gothic"/>
                <a:sym typeface="Century Gothic"/>
              </a:rPr>
              <a:t>Envoi du questionnaire à 156 exploitants  ( N° d’exploitation)</a:t>
            </a:r>
          </a:p>
          <a:p>
            <a:pPr marL="0" marR="0" lvl="0" indent="0" algn="l" rtl="0">
              <a:lnSpc>
                <a:spcPct val="90000"/>
              </a:lnSpc>
              <a:spcBef>
                <a:spcPts val="0"/>
              </a:spcBef>
              <a:spcAft>
                <a:spcPts val="0"/>
              </a:spcAft>
              <a:buClr>
                <a:srgbClr val="000000"/>
              </a:buClr>
              <a:buSzPts val="3200"/>
              <a:buFont typeface="Arial"/>
              <a:buNone/>
            </a:pPr>
            <a:endParaRPr lang="fr-FR" sz="2800" dirty="0">
              <a:latin typeface="+mn-lt"/>
              <a:ea typeface="Century Gothic"/>
              <a:cs typeface="Century Gothic"/>
              <a:sym typeface="Century Gothic"/>
            </a:endParaRPr>
          </a:p>
          <a:p>
            <a:pPr marL="0" marR="0" lvl="0" indent="0" algn="l" rtl="0">
              <a:lnSpc>
                <a:spcPct val="90000"/>
              </a:lnSpc>
              <a:spcBef>
                <a:spcPts val="0"/>
              </a:spcBef>
              <a:spcAft>
                <a:spcPts val="0"/>
              </a:spcAft>
              <a:buClr>
                <a:srgbClr val="000000"/>
              </a:buClr>
              <a:buSzPts val="3200"/>
              <a:buFont typeface="Arial"/>
              <a:buNone/>
            </a:pPr>
            <a:r>
              <a:rPr lang="fr-FR" sz="2800" i="0" strike="noStrike" cap="none" dirty="0">
                <a:solidFill>
                  <a:srgbClr val="000000"/>
                </a:solidFill>
                <a:latin typeface="+mn-lt"/>
                <a:ea typeface="Century Gothic"/>
                <a:cs typeface="Century Gothic"/>
                <a:sym typeface="Century Gothic"/>
              </a:rPr>
              <a:t>Questionnaire élaboré par les </a:t>
            </a:r>
            <a:r>
              <a:rPr lang="fr-FR" sz="2800" i="0" strike="noStrike" cap="none" dirty="0" err="1">
                <a:solidFill>
                  <a:srgbClr val="000000"/>
                </a:solidFill>
                <a:latin typeface="+mn-lt"/>
                <a:ea typeface="Century Gothic"/>
                <a:cs typeface="Century Gothic"/>
                <a:sym typeface="Century Gothic"/>
              </a:rPr>
              <a:t>CdC</a:t>
            </a:r>
            <a:r>
              <a:rPr lang="fr-FR" sz="2800" i="0" strike="noStrike" cap="none" dirty="0">
                <a:solidFill>
                  <a:srgbClr val="000000"/>
                </a:solidFill>
                <a:latin typeface="+mn-lt"/>
                <a:ea typeface="Century Gothic"/>
                <a:cs typeface="Century Gothic"/>
                <a:sym typeface="Century Gothic"/>
              </a:rPr>
              <a:t> de Villé et de la Bruche en partenariat avec la Chambre d’Agriculture d’Alsace</a:t>
            </a:r>
          </a:p>
        </p:txBody>
      </p:sp>
      <p:pic>
        <p:nvPicPr>
          <p:cNvPr id="4" name="Image 3">
            <a:extLst>
              <a:ext uri="{FF2B5EF4-FFF2-40B4-BE49-F238E27FC236}">
                <a16:creationId xmlns:a16="http://schemas.microsoft.com/office/drawing/2014/main" id="{FA81B76D-A627-D170-1F23-2EE2C4A63FAF}"/>
              </a:ext>
            </a:extLst>
          </p:cNvPr>
          <p:cNvPicPr>
            <a:picLocks noChangeAspect="1"/>
          </p:cNvPicPr>
          <p:nvPr/>
        </p:nvPicPr>
        <p:blipFill>
          <a:blip r:embed="rId4"/>
          <a:stretch>
            <a:fillRect/>
          </a:stretch>
        </p:blipFill>
        <p:spPr>
          <a:xfrm>
            <a:off x="4286866" y="101036"/>
            <a:ext cx="1133571" cy="1673163"/>
          </a:xfrm>
          <a:prstGeom prst="rect">
            <a:avLst/>
          </a:prstGeom>
        </p:spPr>
      </p:pic>
      <p:pic>
        <p:nvPicPr>
          <p:cNvPr id="5" name="Image 4">
            <a:extLst>
              <a:ext uri="{FF2B5EF4-FFF2-40B4-BE49-F238E27FC236}">
                <a16:creationId xmlns:a16="http://schemas.microsoft.com/office/drawing/2014/main" id="{44C0CB94-9CB5-AFC6-D136-E3AF82638F90}"/>
              </a:ext>
            </a:extLst>
          </p:cNvPr>
          <p:cNvPicPr>
            <a:picLocks noChangeAspect="1"/>
          </p:cNvPicPr>
          <p:nvPr/>
        </p:nvPicPr>
        <p:blipFill>
          <a:blip r:embed="rId5"/>
          <a:stretch>
            <a:fillRect/>
          </a:stretch>
        </p:blipFill>
        <p:spPr>
          <a:xfrm>
            <a:off x="7905135" y="241651"/>
            <a:ext cx="1605521" cy="12891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gdb85d60fc1_0_0"/>
          <p:cNvSpPr txBox="1">
            <a:spLocks noGrp="1"/>
          </p:cNvSpPr>
          <p:nvPr>
            <p:ph type="subTitle" idx="1"/>
          </p:nvPr>
        </p:nvSpPr>
        <p:spPr>
          <a:xfrm>
            <a:off x="903036" y="5034340"/>
            <a:ext cx="8475900" cy="49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360"/>
              </a:spcBef>
              <a:spcAft>
                <a:spcPts val="0"/>
              </a:spcAft>
              <a:buClr>
                <a:srgbClr val="E7484A"/>
              </a:buClr>
              <a:buSzPts val="1800"/>
              <a:buFont typeface="Century Gothic"/>
              <a:buNone/>
            </a:pPr>
            <a:r>
              <a:rPr lang="fr-FR" sz="2400" dirty="0"/>
              <a:t>COPIL APFM </a:t>
            </a:r>
          </a:p>
          <a:p>
            <a:pPr marL="0" marR="0" lvl="0" indent="0" algn="ctr" rtl="0">
              <a:lnSpc>
                <a:spcPct val="100000"/>
              </a:lnSpc>
              <a:spcBef>
                <a:spcPts val="360"/>
              </a:spcBef>
              <a:spcAft>
                <a:spcPts val="0"/>
              </a:spcAft>
              <a:buClr>
                <a:srgbClr val="E7484A"/>
              </a:buClr>
              <a:buSzPts val="1800"/>
              <a:buFont typeface="Century Gothic"/>
              <a:buNone/>
            </a:pPr>
            <a:r>
              <a:rPr lang="fr-FR" sz="2400" dirty="0"/>
              <a:t>25 Avril 2023</a:t>
            </a:r>
          </a:p>
          <a:p>
            <a:pPr marL="0" indent="0" algn="ctr">
              <a:spcBef>
                <a:spcPts val="360"/>
              </a:spcBef>
              <a:buClr>
                <a:srgbClr val="E7484A"/>
              </a:buClr>
              <a:buSzPts val="1800"/>
            </a:pPr>
            <a:r>
              <a:rPr lang="fr-FR" sz="2400" dirty="0"/>
              <a:t>Salle d’animation Rurale à STEIGE</a:t>
            </a:r>
          </a:p>
          <a:p>
            <a:pPr marL="0" marR="0" lvl="0" indent="0" algn="ctr" rtl="0">
              <a:lnSpc>
                <a:spcPct val="100000"/>
              </a:lnSpc>
              <a:spcBef>
                <a:spcPts val="360"/>
              </a:spcBef>
              <a:spcAft>
                <a:spcPts val="0"/>
              </a:spcAft>
              <a:buClr>
                <a:srgbClr val="E7484A"/>
              </a:buClr>
              <a:buSzPts val="1800"/>
              <a:buFont typeface="Century Gothic"/>
              <a:buNone/>
            </a:pPr>
            <a:endParaRPr sz="2400" dirty="0"/>
          </a:p>
        </p:txBody>
      </p:sp>
      <p:sp>
        <p:nvSpPr>
          <p:cNvPr id="151" name="Google Shape;151;gdb85d60fc1_0_0"/>
          <p:cNvSpPr txBox="1">
            <a:spLocks noGrp="1"/>
          </p:cNvSpPr>
          <p:nvPr>
            <p:ph type="sldNum" idx="12"/>
          </p:nvPr>
        </p:nvSpPr>
        <p:spPr>
          <a:xfrm>
            <a:off x="796922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20</a:t>
            </a:fld>
            <a:endParaRPr/>
          </a:p>
        </p:txBody>
      </p:sp>
      <p:pic>
        <p:nvPicPr>
          <p:cNvPr id="156" name="Google Shape;156;gdb85d60fc1_0_0"/>
          <p:cNvPicPr preferRelativeResize="0"/>
          <p:nvPr/>
        </p:nvPicPr>
        <p:blipFill rotWithShape="1">
          <a:blip r:embed="rId3">
            <a:alphaModFix/>
          </a:blip>
          <a:srcRect/>
          <a:stretch/>
        </p:blipFill>
        <p:spPr>
          <a:xfrm>
            <a:off x="9705242" y="0"/>
            <a:ext cx="2518321" cy="1961853"/>
          </a:xfrm>
          <a:prstGeom prst="rect">
            <a:avLst/>
          </a:prstGeom>
          <a:noFill/>
          <a:ln>
            <a:noFill/>
          </a:ln>
        </p:spPr>
      </p:pic>
      <p:pic>
        <p:nvPicPr>
          <p:cNvPr id="3" name="Google Shape;184;g1208e4a7bce_0_248" descr="logo-communaute-de-communes.jpg">
            <a:extLst>
              <a:ext uri="{FF2B5EF4-FFF2-40B4-BE49-F238E27FC236}">
                <a16:creationId xmlns:a16="http://schemas.microsoft.com/office/drawing/2014/main" id="{C301EA3E-7A39-6138-739C-D9CD43896F9B}"/>
              </a:ext>
            </a:extLst>
          </p:cNvPr>
          <p:cNvPicPr preferRelativeResize="0"/>
          <p:nvPr/>
        </p:nvPicPr>
        <p:blipFill rotWithShape="1">
          <a:blip r:embed="rId4">
            <a:alphaModFix/>
          </a:blip>
          <a:srcRect/>
          <a:stretch/>
        </p:blipFill>
        <p:spPr>
          <a:xfrm>
            <a:off x="903036" y="246884"/>
            <a:ext cx="2665887" cy="1492801"/>
          </a:xfrm>
          <a:prstGeom prst="rect">
            <a:avLst/>
          </a:prstGeom>
          <a:noFill/>
          <a:ln>
            <a:noFill/>
          </a:ln>
        </p:spPr>
      </p:pic>
      <p:pic>
        <p:nvPicPr>
          <p:cNvPr id="4" name="Image 3">
            <a:extLst>
              <a:ext uri="{FF2B5EF4-FFF2-40B4-BE49-F238E27FC236}">
                <a16:creationId xmlns:a16="http://schemas.microsoft.com/office/drawing/2014/main" id="{B00D0AEF-985C-B911-C3F5-BD9F73103F88}"/>
              </a:ext>
            </a:extLst>
          </p:cNvPr>
          <p:cNvPicPr>
            <a:picLocks noChangeAspect="1"/>
          </p:cNvPicPr>
          <p:nvPr/>
        </p:nvPicPr>
        <p:blipFill>
          <a:blip r:embed="rId5"/>
          <a:stretch>
            <a:fillRect/>
          </a:stretch>
        </p:blipFill>
        <p:spPr>
          <a:xfrm>
            <a:off x="4395019" y="246884"/>
            <a:ext cx="1396180" cy="2060777"/>
          </a:xfrm>
          <a:prstGeom prst="rect">
            <a:avLst/>
          </a:prstGeom>
        </p:spPr>
      </p:pic>
      <p:pic>
        <p:nvPicPr>
          <p:cNvPr id="5" name="Image 4">
            <a:extLst>
              <a:ext uri="{FF2B5EF4-FFF2-40B4-BE49-F238E27FC236}">
                <a16:creationId xmlns:a16="http://schemas.microsoft.com/office/drawing/2014/main" id="{7548C2D6-C68A-6792-A42E-F75485C784CD}"/>
              </a:ext>
            </a:extLst>
          </p:cNvPr>
          <p:cNvPicPr>
            <a:picLocks noChangeAspect="1"/>
          </p:cNvPicPr>
          <p:nvPr/>
        </p:nvPicPr>
        <p:blipFill>
          <a:blip r:embed="rId6"/>
          <a:stretch>
            <a:fillRect/>
          </a:stretch>
        </p:blipFill>
        <p:spPr>
          <a:xfrm>
            <a:off x="6564882" y="398363"/>
            <a:ext cx="2176612" cy="1747723"/>
          </a:xfrm>
          <a:prstGeom prst="rect">
            <a:avLst/>
          </a:prstGeom>
        </p:spPr>
      </p:pic>
      <p:sp>
        <p:nvSpPr>
          <p:cNvPr id="9" name="Google Shape;149;gdb85d60fc1_0_0">
            <a:extLst>
              <a:ext uri="{FF2B5EF4-FFF2-40B4-BE49-F238E27FC236}">
                <a16:creationId xmlns:a16="http://schemas.microsoft.com/office/drawing/2014/main" id="{DBD596F7-8F61-22E0-2047-CA5BE48D731A}"/>
              </a:ext>
            </a:extLst>
          </p:cNvPr>
          <p:cNvSpPr txBox="1">
            <a:spLocks/>
          </p:cNvSpPr>
          <p:nvPr/>
        </p:nvSpPr>
        <p:spPr>
          <a:xfrm>
            <a:off x="1112342" y="2607930"/>
            <a:ext cx="8592900" cy="11438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5400"/>
              <a:buFont typeface="Trebuchet MS"/>
              <a:buNone/>
              <a:defRPr sz="5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lgn="ctr">
              <a:lnSpc>
                <a:spcPct val="90000"/>
              </a:lnSpc>
              <a:buSzPts val="1400"/>
            </a:pPr>
            <a:r>
              <a:rPr lang="fr-FR" sz="3400" dirty="0"/>
              <a:t>Sur la base de cette Synthèse: </a:t>
            </a:r>
            <a:br>
              <a:rPr lang="fr-FR" sz="3400" dirty="0"/>
            </a:br>
            <a:r>
              <a:rPr lang="fr-FR" sz="3400" dirty="0"/>
              <a:t>Quels axes de travail pour 2023 ?</a:t>
            </a:r>
          </a:p>
        </p:txBody>
      </p:sp>
    </p:spTree>
    <p:extLst>
      <p:ext uri="{BB962C8B-B14F-4D97-AF65-F5344CB8AC3E}">
        <p14:creationId xmlns:p14="http://schemas.microsoft.com/office/powerpoint/2010/main" val="13721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gdb85d60fc1_0_0"/>
          <p:cNvSpPr txBox="1">
            <a:spLocks noGrp="1"/>
          </p:cNvSpPr>
          <p:nvPr>
            <p:ph type="subTitle" idx="1"/>
          </p:nvPr>
        </p:nvSpPr>
        <p:spPr>
          <a:xfrm>
            <a:off x="903036" y="5034340"/>
            <a:ext cx="8475900" cy="49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360"/>
              </a:spcBef>
              <a:spcAft>
                <a:spcPts val="0"/>
              </a:spcAft>
              <a:buClr>
                <a:srgbClr val="E7484A"/>
              </a:buClr>
              <a:buSzPts val="1800"/>
              <a:buFont typeface="Century Gothic"/>
              <a:buNone/>
            </a:pPr>
            <a:r>
              <a:rPr lang="fr-FR" sz="2400" dirty="0"/>
              <a:t>COPIL APFM </a:t>
            </a:r>
          </a:p>
          <a:p>
            <a:pPr marL="0" marR="0" lvl="0" indent="0" algn="ctr" rtl="0">
              <a:lnSpc>
                <a:spcPct val="100000"/>
              </a:lnSpc>
              <a:spcBef>
                <a:spcPts val="360"/>
              </a:spcBef>
              <a:spcAft>
                <a:spcPts val="0"/>
              </a:spcAft>
              <a:buClr>
                <a:srgbClr val="E7484A"/>
              </a:buClr>
              <a:buSzPts val="1800"/>
              <a:buFont typeface="Century Gothic"/>
              <a:buNone/>
            </a:pPr>
            <a:r>
              <a:rPr lang="fr-FR" sz="2400" dirty="0"/>
              <a:t>25 Avril 2023</a:t>
            </a:r>
          </a:p>
          <a:p>
            <a:pPr marL="0" marR="0" lvl="0" indent="0" algn="ctr" rtl="0">
              <a:lnSpc>
                <a:spcPct val="100000"/>
              </a:lnSpc>
              <a:spcBef>
                <a:spcPts val="360"/>
              </a:spcBef>
              <a:spcAft>
                <a:spcPts val="0"/>
              </a:spcAft>
              <a:buClr>
                <a:srgbClr val="E7484A"/>
              </a:buClr>
              <a:buSzPts val="1800"/>
              <a:buFont typeface="Century Gothic"/>
              <a:buNone/>
            </a:pPr>
            <a:r>
              <a:rPr lang="fr-FR" sz="2400" dirty="0"/>
              <a:t>Salle d’animation Rurale à STEIGE</a:t>
            </a:r>
            <a:endParaRPr sz="2400" dirty="0"/>
          </a:p>
        </p:txBody>
      </p:sp>
      <p:sp>
        <p:nvSpPr>
          <p:cNvPr id="151" name="Google Shape;151;gdb85d60fc1_0_0"/>
          <p:cNvSpPr txBox="1">
            <a:spLocks noGrp="1"/>
          </p:cNvSpPr>
          <p:nvPr>
            <p:ph type="sldNum" idx="12"/>
          </p:nvPr>
        </p:nvSpPr>
        <p:spPr>
          <a:xfrm>
            <a:off x="796922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21</a:t>
            </a:fld>
            <a:endParaRPr/>
          </a:p>
        </p:txBody>
      </p:sp>
      <p:pic>
        <p:nvPicPr>
          <p:cNvPr id="156" name="Google Shape;156;gdb85d60fc1_0_0"/>
          <p:cNvPicPr preferRelativeResize="0"/>
          <p:nvPr/>
        </p:nvPicPr>
        <p:blipFill rotWithShape="1">
          <a:blip r:embed="rId3">
            <a:alphaModFix/>
          </a:blip>
          <a:srcRect/>
          <a:stretch/>
        </p:blipFill>
        <p:spPr>
          <a:xfrm>
            <a:off x="9705242" y="0"/>
            <a:ext cx="2518321" cy="1961853"/>
          </a:xfrm>
          <a:prstGeom prst="rect">
            <a:avLst/>
          </a:prstGeom>
          <a:noFill/>
          <a:ln>
            <a:noFill/>
          </a:ln>
        </p:spPr>
      </p:pic>
      <p:pic>
        <p:nvPicPr>
          <p:cNvPr id="3" name="Google Shape;184;g1208e4a7bce_0_248" descr="logo-communaute-de-communes.jpg">
            <a:extLst>
              <a:ext uri="{FF2B5EF4-FFF2-40B4-BE49-F238E27FC236}">
                <a16:creationId xmlns:a16="http://schemas.microsoft.com/office/drawing/2014/main" id="{C301EA3E-7A39-6138-739C-D9CD43896F9B}"/>
              </a:ext>
            </a:extLst>
          </p:cNvPr>
          <p:cNvPicPr preferRelativeResize="0"/>
          <p:nvPr/>
        </p:nvPicPr>
        <p:blipFill rotWithShape="1">
          <a:blip r:embed="rId4">
            <a:alphaModFix/>
          </a:blip>
          <a:srcRect/>
          <a:stretch/>
        </p:blipFill>
        <p:spPr>
          <a:xfrm>
            <a:off x="903036" y="246884"/>
            <a:ext cx="2665887" cy="1492801"/>
          </a:xfrm>
          <a:prstGeom prst="rect">
            <a:avLst/>
          </a:prstGeom>
          <a:noFill/>
          <a:ln>
            <a:noFill/>
          </a:ln>
        </p:spPr>
      </p:pic>
      <p:pic>
        <p:nvPicPr>
          <p:cNvPr id="4" name="Image 3">
            <a:extLst>
              <a:ext uri="{FF2B5EF4-FFF2-40B4-BE49-F238E27FC236}">
                <a16:creationId xmlns:a16="http://schemas.microsoft.com/office/drawing/2014/main" id="{B00D0AEF-985C-B911-C3F5-BD9F73103F88}"/>
              </a:ext>
            </a:extLst>
          </p:cNvPr>
          <p:cNvPicPr>
            <a:picLocks noChangeAspect="1"/>
          </p:cNvPicPr>
          <p:nvPr/>
        </p:nvPicPr>
        <p:blipFill>
          <a:blip r:embed="rId5"/>
          <a:stretch>
            <a:fillRect/>
          </a:stretch>
        </p:blipFill>
        <p:spPr>
          <a:xfrm>
            <a:off x="4395019" y="246884"/>
            <a:ext cx="1396180" cy="2060777"/>
          </a:xfrm>
          <a:prstGeom prst="rect">
            <a:avLst/>
          </a:prstGeom>
        </p:spPr>
      </p:pic>
      <p:pic>
        <p:nvPicPr>
          <p:cNvPr id="5" name="Image 4">
            <a:extLst>
              <a:ext uri="{FF2B5EF4-FFF2-40B4-BE49-F238E27FC236}">
                <a16:creationId xmlns:a16="http://schemas.microsoft.com/office/drawing/2014/main" id="{7548C2D6-C68A-6792-A42E-F75485C784CD}"/>
              </a:ext>
            </a:extLst>
          </p:cNvPr>
          <p:cNvPicPr>
            <a:picLocks noChangeAspect="1"/>
          </p:cNvPicPr>
          <p:nvPr/>
        </p:nvPicPr>
        <p:blipFill>
          <a:blip r:embed="rId6"/>
          <a:stretch>
            <a:fillRect/>
          </a:stretch>
        </p:blipFill>
        <p:spPr>
          <a:xfrm>
            <a:off x="6564882" y="398363"/>
            <a:ext cx="2176612" cy="1747723"/>
          </a:xfrm>
          <a:prstGeom prst="rect">
            <a:avLst/>
          </a:prstGeom>
        </p:spPr>
      </p:pic>
      <p:sp>
        <p:nvSpPr>
          <p:cNvPr id="9" name="Google Shape;149;gdb85d60fc1_0_0">
            <a:extLst>
              <a:ext uri="{FF2B5EF4-FFF2-40B4-BE49-F238E27FC236}">
                <a16:creationId xmlns:a16="http://schemas.microsoft.com/office/drawing/2014/main" id="{DBD596F7-8F61-22E0-2047-CA5BE48D731A}"/>
              </a:ext>
            </a:extLst>
          </p:cNvPr>
          <p:cNvSpPr txBox="1">
            <a:spLocks/>
          </p:cNvSpPr>
          <p:nvPr/>
        </p:nvSpPr>
        <p:spPr>
          <a:xfrm>
            <a:off x="796659" y="3322506"/>
            <a:ext cx="8592900" cy="11438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5400"/>
              <a:buFont typeface="Trebuchet MS"/>
              <a:buNone/>
              <a:defRPr sz="5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lgn="ctr">
              <a:lnSpc>
                <a:spcPct val="90000"/>
              </a:lnSpc>
              <a:buSzPts val="1400"/>
            </a:pPr>
            <a:r>
              <a:rPr lang="fr-FR" sz="3400" dirty="0"/>
              <a:t>Merci pour votre attention</a:t>
            </a:r>
          </a:p>
        </p:txBody>
      </p:sp>
    </p:spTree>
    <p:extLst>
      <p:ext uri="{BB962C8B-B14F-4D97-AF65-F5344CB8AC3E}">
        <p14:creationId xmlns:p14="http://schemas.microsoft.com/office/powerpoint/2010/main" val="109251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2553525" y="2012084"/>
            <a:ext cx="5204126" cy="54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Retours des questionnaires: </a:t>
            </a:r>
            <a:endParaRPr sz="2800" b="1" i="0" u="sng" strike="noStrike" cap="none" dirty="0">
              <a:solidFill>
                <a:schemeClr val="accent2">
                  <a:lumMod val="75000"/>
                </a:schemeClr>
              </a:solidFill>
              <a:latin typeface="+mn-lt"/>
              <a:ea typeface="Century Gothic"/>
              <a:cs typeface="Century Gothic"/>
              <a:sym typeface="Century Gothic"/>
            </a:endParaRPr>
          </a:p>
        </p:txBody>
      </p:sp>
      <p:sp>
        <p:nvSpPr>
          <p:cNvPr id="2" name="Google Shape;183;g1208e4a7bce_0_248">
            <a:extLst>
              <a:ext uri="{FF2B5EF4-FFF2-40B4-BE49-F238E27FC236}">
                <a16:creationId xmlns:a16="http://schemas.microsoft.com/office/drawing/2014/main" id="{BAC36EEE-0066-D8EE-7C5B-7093D8DBCB09}"/>
              </a:ext>
            </a:extLst>
          </p:cNvPr>
          <p:cNvSpPr txBox="1"/>
          <p:nvPr/>
        </p:nvSpPr>
        <p:spPr>
          <a:xfrm>
            <a:off x="656573" y="2741161"/>
            <a:ext cx="8241620" cy="2172282"/>
          </a:xfrm>
          <a:prstGeom prst="rect">
            <a:avLst/>
          </a:prstGeom>
          <a:noFill/>
          <a:ln>
            <a:noFill/>
          </a:ln>
        </p:spPr>
        <p:txBody>
          <a:bodyPr spcFirstLastPara="1" wrap="square" lIns="91425" tIns="45700" rIns="91425" bIns="45700" anchor="ctr" anchorCtr="0">
            <a:normAutofit/>
          </a:bodyPr>
          <a:lstStyle/>
          <a:p>
            <a:pPr marL="457200" marR="0" lvl="0" indent="-457200" algn="l" rtl="0">
              <a:lnSpc>
                <a:spcPct val="90000"/>
              </a:lnSpc>
              <a:spcBef>
                <a:spcPts val="0"/>
              </a:spcBef>
              <a:spcAft>
                <a:spcPts val="0"/>
              </a:spcAft>
              <a:buClr>
                <a:srgbClr val="000000"/>
              </a:buClr>
              <a:buSzPts val="3200"/>
              <a:buFont typeface="Arial" panose="020B0604020202020204" pitchFamily="34" charset="0"/>
              <a:buChar char="•"/>
            </a:pPr>
            <a:r>
              <a:rPr lang="fr-FR" sz="2800" b="1" u="sng" dirty="0">
                <a:latin typeface="+mn-lt"/>
                <a:ea typeface="Century Gothic"/>
                <a:cs typeface="Century Gothic"/>
                <a:sym typeface="Century Gothic"/>
              </a:rPr>
              <a:t>31 réponses:</a:t>
            </a:r>
          </a:p>
          <a:p>
            <a:pPr lvl="4">
              <a:lnSpc>
                <a:spcPct val="90000"/>
              </a:lnSpc>
              <a:buSzPts val="3200"/>
            </a:pPr>
            <a:r>
              <a:rPr lang="fr-FR" sz="2800" dirty="0">
                <a:latin typeface="+mn-lt"/>
                <a:ea typeface="Century Gothic"/>
                <a:cs typeface="Century Gothic"/>
                <a:sym typeface="Century Gothic"/>
              </a:rPr>
              <a:t>	- 16 sur la vallée de Villé</a:t>
            </a:r>
          </a:p>
          <a:p>
            <a:pPr lvl="4">
              <a:lnSpc>
                <a:spcPct val="90000"/>
              </a:lnSpc>
              <a:buSzPts val="3200"/>
            </a:pPr>
            <a:r>
              <a:rPr lang="fr-FR" sz="2800" dirty="0">
                <a:latin typeface="+mn-lt"/>
                <a:ea typeface="Century Gothic"/>
                <a:cs typeface="Century Gothic"/>
                <a:sym typeface="Century Gothic"/>
              </a:rPr>
              <a:t>	- 13 sur la vallée de la Bruche</a:t>
            </a:r>
          </a:p>
          <a:p>
            <a:pPr lvl="4">
              <a:lnSpc>
                <a:spcPct val="90000"/>
              </a:lnSpc>
              <a:buSzPts val="3200"/>
            </a:pPr>
            <a:r>
              <a:rPr lang="fr-FR" sz="2800" dirty="0">
                <a:latin typeface="+mn-lt"/>
                <a:ea typeface="Century Gothic"/>
                <a:cs typeface="Century Gothic"/>
                <a:sym typeface="Century Gothic"/>
              </a:rPr>
              <a:t>	-   2 à Grendelbruch</a:t>
            </a:r>
          </a:p>
          <a:p>
            <a:pPr lvl="4">
              <a:lnSpc>
                <a:spcPct val="90000"/>
              </a:lnSpc>
              <a:buSzPts val="3200"/>
            </a:pPr>
            <a:r>
              <a:rPr lang="fr-FR" sz="2800" dirty="0">
                <a:latin typeface="+mn-lt"/>
                <a:ea typeface="Century Gothic"/>
                <a:cs typeface="Century Gothic"/>
                <a:sym typeface="Century Gothic"/>
              </a:rPr>
              <a:t>	-   0 au </a:t>
            </a:r>
            <a:r>
              <a:rPr lang="fr-FR" sz="2800" dirty="0" err="1">
                <a:latin typeface="+mn-lt"/>
                <a:ea typeface="Century Gothic"/>
                <a:cs typeface="Century Gothic"/>
                <a:sym typeface="Century Gothic"/>
              </a:rPr>
              <a:t>Hohwald</a:t>
            </a:r>
            <a:endParaRPr lang="fr-FR" sz="2800" dirty="0">
              <a:latin typeface="+mn-lt"/>
              <a:ea typeface="Century Gothic"/>
              <a:cs typeface="Century Gothic"/>
              <a:sym typeface="Century Gothic"/>
            </a:endParaRPr>
          </a:p>
          <a:p>
            <a:pPr marR="0" lvl="0" algn="l" rtl="0">
              <a:lnSpc>
                <a:spcPct val="90000"/>
              </a:lnSpc>
              <a:spcBef>
                <a:spcPts val="0"/>
              </a:spcBef>
              <a:spcAft>
                <a:spcPts val="0"/>
              </a:spcAft>
              <a:buClr>
                <a:srgbClr val="000000"/>
              </a:buClr>
              <a:buSzPts val="3200"/>
            </a:pPr>
            <a:endParaRPr lang="fr-FR" sz="2800" dirty="0">
              <a:latin typeface="+mn-lt"/>
              <a:ea typeface="Century Gothic"/>
              <a:cs typeface="Century Gothic"/>
              <a:sym typeface="Century Gothic"/>
            </a:endParaRPr>
          </a:p>
        </p:txBody>
      </p:sp>
      <p:sp>
        <p:nvSpPr>
          <p:cNvPr id="3" name="Google Shape;183;g1208e4a7bce_0_248">
            <a:extLst>
              <a:ext uri="{FF2B5EF4-FFF2-40B4-BE49-F238E27FC236}">
                <a16:creationId xmlns:a16="http://schemas.microsoft.com/office/drawing/2014/main" id="{2764BC9F-3730-7B5D-D4A9-2DFDB3D37851}"/>
              </a:ext>
            </a:extLst>
          </p:cNvPr>
          <p:cNvSpPr txBox="1"/>
          <p:nvPr/>
        </p:nvSpPr>
        <p:spPr>
          <a:xfrm>
            <a:off x="516569" y="4985030"/>
            <a:ext cx="9873774" cy="91375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dirty="0">
                <a:latin typeface="+mn-lt"/>
                <a:ea typeface="Century Gothic"/>
                <a:cs typeface="Century Gothic"/>
                <a:sym typeface="Century Gothic"/>
              </a:rPr>
              <a:t>Délais de retour au 15 Septembre 2022 avec des relances jusqu’au 15 Novembre 2022</a:t>
            </a:r>
            <a:endParaRPr lang="fr-FR" sz="2800" i="0" strike="noStrike" cap="none" dirty="0">
              <a:solidFill>
                <a:srgbClr val="000000"/>
              </a:solidFill>
              <a:latin typeface="+mn-lt"/>
              <a:ea typeface="Century Gothic"/>
              <a:cs typeface="Century Gothic"/>
              <a:sym typeface="Century Gothic"/>
            </a:endParaRPr>
          </a:p>
        </p:txBody>
      </p:sp>
      <p:pic>
        <p:nvPicPr>
          <p:cNvPr id="4" name="Google Shape;184;g1208e4a7bce_0_248" descr="logo-communaute-de-communes.jpg">
            <a:extLst>
              <a:ext uri="{FF2B5EF4-FFF2-40B4-BE49-F238E27FC236}">
                <a16:creationId xmlns:a16="http://schemas.microsoft.com/office/drawing/2014/main" id="{CDA958A1-ABFE-01A6-37CF-194248F22C3B}"/>
              </a:ext>
            </a:extLst>
          </p:cNvPr>
          <p:cNvPicPr preferRelativeResize="0"/>
          <p:nvPr/>
        </p:nvPicPr>
        <p:blipFill rotWithShape="1">
          <a:blip r:embed="rId3">
            <a:alphaModFix/>
          </a:blip>
          <a:srcRect/>
          <a:stretch/>
        </p:blipFill>
        <p:spPr>
          <a:xfrm>
            <a:off x="228672" y="149845"/>
            <a:ext cx="2032747" cy="1351176"/>
          </a:xfrm>
          <a:prstGeom prst="rect">
            <a:avLst/>
          </a:prstGeom>
          <a:noFill/>
          <a:ln>
            <a:noFill/>
          </a:ln>
        </p:spPr>
      </p:pic>
      <p:pic>
        <p:nvPicPr>
          <p:cNvPr id="5" name="Image 4">
            <a:extLst>
              <a:ext uri="{FF2B5EF4-FFF2-40B4-BE49-F238E27FC236}">
                <a16:creationId xmlns:a16="http://schemas.microsoft.com/office/drawing/2014/main" id="{A36B7FF1-73AC-E7C0-8B77-29E3CE20425E}"/>
              </a:ext>
            </a:extLst>
          </p:cNvPr>
          <p:cNvPicPr>
            <a:picLocks noChangeAspect="1"/>
          </p:cNvPicPr>
          <p:nvPr/>
        </p:nvPicPr>
        <p:blipFill>
          <a:blip r:embed="rId4"/>
          <a:stretch>
            <a:fillRect/>
          </a:stretch>
        </p:blipFill>
        <p:spPr>
          <a:xfrm>
            <a:off x="4319885" y="149845"/>
            <a:ext cx="1133571" cy="1673163"/>
          </a:xfrm>
          <a:prstGeom prst="rect">
            <a:avLst/>
          </a:prstGeom>
        </p:spPr>
      </p:pic>
      <p:pic>
        <p:nvPicPr>
          <p:cNvPr id="6" name="Image 5">
            <a:extLst>
              <a:ext uri="{FF2B5EF4-FFF2-40B4-BE49-F238E27FC236}">
                <a16:creationId xmlns:a16="http://schemas.microsoft.com/office/drawing/2014/main" id="{CADE96FF-4730-F338-2036-A68C2088F575}"/>
              </a:ext>
            </a:extLst>
          </p:cNvPr>
          <p:cNvPicPr>
            <a:picLocks noChangeAspect="1"/>
          </p:cNvPicPr>
          <p:nvPr/>
        </p:nvPicPr>
        <p:blipFill>
          <a:blip r:embed="rId5"/>
          <a:stretch>
            <a:fillRect/>
          </a:stretch>
        </p:blipFill>
        <p:spPr>
          <a:xfrm>
            <a:off x="7905135" y="241651"/>
            <a:ext cx="1605521" cy="1289162"/>
          </a:xfrm>
          <a:prstGeom prst="rect">
            <a:avLst/>
          </a:prstGeom>
        </p:spPr>
      </p:pic>
    </p:spTree>
    <p:extLst>
      <p:ext uri="{BB962C8B-B14F-4D97-AF65-F5344CB8AC3E}">
        <p14:creationId xmlns:p14="http://schemas.microsoft.com/office/powerpoint/2010/main" val="229506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554120" y="1869087"/>
            <a:ext cx="6665100" cy="54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Organisations agricoles du Territoire</a:t>
            </a:r>
            <a:endParaRPr sz="2800" b="1" i="0" u="sng" strike="noStrike" cap="none" dirty="0">
              <a:solidFill>
                <a:schemeClr val="accent2">
                  <a:lumMod val="75000"/>
                </a:schemeClr>
              </a:solidFill>
              <a:latin typeface="+mn-lt"/>
              <a:ea typeface="Century Gothic"/>
              <a:cs typeface="Century Gothic"/>
              <a:sym typeface="Century Gothic"/>
            </a:endParaRPr>
          </a:p>
        </p:txBody>
      </p:sp>
      <p:graphicFrame>
        <p:nvGraphicFramePr>
          <p:cNvPr id="4" name="Tableau 3">
            <a:extLst>
              <a:ext uri="{FF2B5EF4-FFF2-40B4-BE49-F238E27FC236}">
                <a16:creationId xmlns:a16="http://schemas.microsoft.com/office/drawing/2014/main" id="{862AF1D0-FA54-8900-C359-D46D977A839F}"/>
              </a:ext>
            </a:extLst>
          </p:cNvPr>
          <p:cNvGraphicFramePr>
            <a:graphicFrameLocks noGrp="1"/>
          </p:cNvGraphicFramePr>
          <p:nvPr>
            <p:extLst>
              <p:ext uri="{D42A27DB-BD31-4B8C-83A1-F6EECF244321}">
                <p14:modId xmlns:p14="http://schemas.microsoft.com/office/powerpoint/2010/main" val="4203688070"/>
              </p:ext>
            </p:extLst>
          </p:nvPr>
        </p:nvGraphicFramePr>
        <p:xfrm>
          <a:off x="646742" y="2558804"/>
          <a:ext cx="8330110" cy="1144995"/>
        </p:xfrm>
        <a:graphic>
          <a:graphicData uri="http://schemas.openxmlformats.org/drawingml/2006/table">
            <a:tbl>
              <a:tblPr>
                <a:tableStyleId>{61790492-19A5-45D5-9CA0-D57631997222}</a:tableStyleId>
              </a:tblPr>
              <a:tblGrid>
                <a:gridCol w="968618">
                  <a:extLst>
                    <a:ext uri="{9D8B030D-6E8A-4147-A177-3AD203B41FA5}">
                      <a16:colId xmlns:a16="http://schemas.microsoft.com/office/drawing/2014/main" val="3716246086"/>
                    </a:ext>
                  </a:extLst>
                </a:gridCol>
                <a:gridCol w="2249345">
                  <a:extLst>
                    <a:ext uri="{9D8B030D-6E8A-4147-A177-3AD203B41FA5}">
                      <a16:colId xmlns:a16="http://schemas.microsoft.com/office/drawing/2014/main" val="3074840927"/>
                    </a:ext>
                  </a:extLst>
                </a:gridCol>
                <a:gridCol w="2679841">
                  <a:extLst>
                    <a:ext uri="{9D8B030D-6E8A-4147-A177-3AD203B41FA5}">
                      <a16:colId xmlns:a16="http://schemas.microsoft.com/office/drawing/2014/main" val="3776088452"/>
                    </a:ext>
                  </a:extLst>
                </a:gridCol>
                <a:gridCol w="2432306">
                  <a:extLst>
                    <a:ext uri="{9D8B030D-6E8A-4147-A177-3AD203B41FA5}">
                      <a16:colId xmlns:a16="http://schemas.microsoft.com/office/drawing/2014/main" val="805526518"/>
                    </a:ext>
                  </a:extLst>
                </a:gridCol>
              </a:tblGrid>
              <a:tr h="336810">
                <a:tc gridSpan="4">
                  <a:txBody>
                    <a:bodyPr/>
                    <a:lstStyle/>
                    <a:p>
                      <a:pPr algn="ctr" fontAlgn="b"/>
                      <a:r>
                        <a:rPr lang="fr-FR" sz="1400" b="1" u="none" strike="noStrike" dirty="0">
                          <a:solidFill>
                            <a:srgbClr val="0070C0"/>
                          </a:solidFill>
                          <a:effectLst/>
                        </a:rPr>
                        <a:t>ADAR DE LA MONTAGNE</a:t>
                      </a:r>
                      <a:endParaRPr lang="fr-FR" sz="1400" b="1" i="0" u="none" strike="noStrike" dirty="0">
                        <a:solidFill>
                          <a:srgbClr val="0070C0"/>
                        </a:solidFill>
                        <a:effectLst/>
                        <a:latin typeface="Calibri" panose="020F0502020204030204" pitchFamily="34" charset="0"/>
                      </a:endParaRPr>
                    </a:p>
                  </a:txBody>
                  <a:tcPr marL="7620" marR="7620" marT="762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30049561"/>
                  </a:ext>
                </a:extLst>
              </a:tr>
              <a:tr h="373845">
                <a:tc>
                  <a:txBody>
                    <a:bodyPr/>
                    <a:lstStyle/>
                    <a:p>
                      <a:pPr algn="ctr" fontAlgn="b"/>
                      <a:r>
                        <a:rPr lang="fr-FR" sz="1400" b="1" u="none" strike="noStrike" dirty="0">
                          <a:effectLst/>
                        </a:rPr>
                        <a:t>Je la connais</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a:effectLst/>
                        </a:rPr>
                        <a:t>Je participe à la gouvernance </a:t>
                      </a:r>
                      <a:endParaRPr lang="fr-FR"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participe à des groupes de travail</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fais appel à leurs techniciens</a:t>
                      </a:r>
                      <a:endParaRPr lang="fr-FR"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87971309"/>
                  </a:ext>
                </a:extLst>
              </a:tr>
              <a:tr h="373845">
                <a:tc>
                  <a:txBody>
                    <a:bodyPr/>
                    <a:lstStyle/>
                    <a:p>
                      <a:pPr algn="ctr" fontAlgn="b"/>
                      <a:r>
                        <a:rPr lang="fr-FR" sz="1400" b="1" u="none" strike="noStrike" dirty="0">
                          <a:effectLst/>
                        </a:rPr>
                        <a:t>29</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2</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13</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30</a:t>
                      </a:r>
                      <a:endParaRPr lang="fr-FR"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95574975"/>
                  </a:ext>
                </a:extLst>
              </a:tr>
            </a:tbl>
          </a:graphicData>
        </a:graphic>
      </p:graphicFrame>
      <p:graphicFrame>
        <p:nvGraphicFramePr>
          <p:cNvPr id="5" name="Tableau 4">
            <a:extLst>
              <a:ext uri="{FF2B5EF4-FFF2-40B4-BE49-F238E27FC236}">
                <a16:creationId xmlns:a16="http://schemas.microsoft.com/office/drawing/2014/main" id="{5341F59E-0BE0-7714-73EC-04EC546FA003}"/>
              </a:ext>
            </a:extLst>
          </p:cNvPr>
          <p:cNvGraphicFramePr>
            <a:graphicFrameLocks noGrp="1"/>
          </p:cNvGraphicFramePr>
          <p:nvPr>
            <p:extLst>
              <p:ext uri="{D42A27DB-BD31-4B8C-83A1-F6EECF244321}">
                <p14:modId xmlns:p14="http://schemas.microsoft.com/office/powerpoint/2010/main" val="4272734445"/>
              </p:ext>
            </p:extLst>
          </p:nvPr>
        </p:nvGraphicFramePr>
        <p:xfrm>
          <a:off x="646742" y="3973551"/>
          <a:ext cx="8330110" cy="1144995"/>
        </p:xfrm>
        <a:graphic>
          <a:graphicData uri="http://schemas.openxmlformats.org/drawingml/2006/table">
            <a:tbl>
              <a:tblPr>
                <a:tableStyleId>{61790492-19A5-45D5-9CA0-D57631997222}</a:tableStyleId>
              </a:tblPr>
              <a:tblGrid>
                <a:gridCol w="909736">
                  <a:extLst>
                    <a:ext uri="{9D8B030D-6E8A-4147-A177-3AD203B41FA5}">
                      <a16:colId xmlns:a16="http://schemas.microsoft.com/office/drawing/2014/main" val="3164665429"/>
                    </a:ext>
                  </a:extLst>
                </a:gridCol>
                <a:gridCol w="2323662">
                  <a:extLst>
                    <a:ext uri="{9D8B030D-6E8A-4147-A177-3AD203B41FA5}">
                      <a16:colId xmlns:a16="http://schemas.microsoft.com/office/drawing/2014/main" val="2801889193"/>
                    </a:ext>
                  </a:extLst>
                </a:gridCol>
                <a:gridCol w="2729207">
                  <a:extLst>
                    <a:ext uri="{9D8B030D-6E8A-4147-A177-3AD203B41FA5}">
                      <a16:colId xmlns:a16="http://schemas.microsoft.com/office/drawing/2014/main" val="599672729"/>
                    </a:ext>
                  </a:extLst>
                </a:gridCol>
                <a:gridCol w="2367505">
                  <a:extLst>
                    <a:ext uri="{9D8B030D-6E8A-4147-A177-3AD203B41FA5}">
                      <a16:colId xmlns:a16="http://schemas.microsoft.com/office/drawing/2014/main" val="356350178"/>
                    </a:ext>
                  </a:extLst>
                </a:gridCol>
              </a:tblGrid>
              <a:tr h="288738">
                <a:tc gridSpan="4">
                  <a:txBody>
                    <a:bodyPr/>
                    <a:lstStyle/>
                    <a:p>
                      <a:pPr algn="ctr" fontAlgn="b"/>
                      <a:r>
                        <a:rPr lang="fr-FR" sz="1400" b="1" u="none" strike="noStrike" dirty="0">
                          <a:solidFill>
                            <a:srgbClr val="0070C0"/>
                          </a:solidFill>
                          <a:effectLst/>
                        </a:rPr>
                        <a:t>ASSOCIATION DES PRODUITS FERMIERS DE LA MONTAGNE</a:t>
                      </a:r>
                      <a:endParaRPr lang="fr-FR" sz="1400" b="1" i="0" u="none" strike="noStrike" dirty="0">
                        <a:solidFill>
                          <a:srgbClr val="0070C0"/>
                        </a:solidFill>
                        <a:effectLst/>
                        <a:latin typeface="Calibri" panose="020F0502020204030204" pitchFamily="34" charset="0"/>
                      </a:endParaRPr>
                    </a:p>
                  </a:txBody>
                  <a:tcPr marL="7620" marR="7620" marT="762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89732248"/>
                  </a:ext>
                </a:extLst>
              </a:tr>
              <a:tr h="567519">
                <a:tc>
                  <a:txBody>
                    <a:bodyPr/>
                    <a:lstStyle/>
                    <a:p>
                      <a:pPr algn="ctr" fontAlgn="b"/>
                      <a:r>
                        <a:rPr lang="fr-FR" sz="1400" b="1" u="none" strike="noStrike" dirty="0">
                          <a:effectLst/>
                        </a:rPr>
                        <a:t>Je la connais</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a:effectLst/>
                        </a:rPr>
                        <a:t>Je participe à la gouvernance </a:t>
                      </a:r>
                      <a:endParaRPr lang="fr-FR"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a:effectLst/>
                        </a:rPr>
                        <a:t>Je participe à des groupes de travail</a:t>
                      </a:r>
                      <a:endParaRPr lang="fr-FR"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fais appel à leurs techniciens</a:t>
                      </a:r>
                      <a:endParaRPr lang="fr-FR"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06397624"/>
                  </a:ext>
                </a:extLst>
              </a:tr>
              <a:tr h="288738">
                <a:tc>
                  <a:txBody>
                    <a:bodyPr/>
                    <a:lstStyle/>
                    <a:p>
                      <a:pPr algn="ctr" fontAlgn="b"/>
                      <a:r>
                        <a:rPr lang="fr-FR" sz="1400" b="1" u="none" strike="noStrike" dirty="0">
                          <a:effectLst/>
                        </a:rPr>
                        <a:t>25</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7</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9</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8</a:t>
                      </a:r>
                      <a:endParaRPr lang="fr-FR"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8333929"/>
                  </a:ext>
                </a:extLst>
              </a:tr>
            </a:tbl>
          </a:graphicData>
        </a:graphic>
      </p:graphicFrame>
      <p:graphicFrame>
        <p:nvGraphicFramePr>
          <p:cNvPr id="7" name="Tableau 6">
            <a:extLst>
              <a:ext uri="{FF2B5EF4-FFF2-40B4-BE49-F238E27FC236}">
                <a16:creationId xmlns:a16="http://schemas.microsoft.com/office/drawing/2014/main" id="{4402765B-EDA3-762C-4D88-3D6A7AE19875}"/>
              </a:ext>
            </a:extLst>
          </p:cNvPr>
          <p:cNvGraphicFramePr>
            <a:graphicFrameLocks noGrp="1"/>
          </p:cNvGraphicFramePr>
          <p:nvPr>
            <p:extLst>
              <p:ext uri="{D42A27DB-BD31-4B8C-83A1-F6EECF244321}">
                <p14:modId xmlns:p14="http://schemas.microsoft.com/office/powerpoint/2010/main" val="1302203681"/>
              </p:ext>
            </p:extLst>
          </p:nvPr>
        </p:nvGraphicFramePr>
        <p:xfrm>
          <a:off x="646742" y="5388298"/>
          <a:ext cx="8330110" cy="1144995"/>
        </p:xfrm>
        <a:graphic>
          <a:graphicData uri="http://schemas.openxmlformats.org/drawingml/2006/table">
            <a:tbl>
              <a:tblPr>
                <a:tableStyleId>{61790492-19A5-45D5-9CA0-D57631997222}</a:tableStyleId>
              </a:tblPr>
              <a:tblGrid>
                <a:gridCol w="968618">
                  <a:extLst>
                    <a:ext uri="{9D8B030D-6E8A-4147-A177-3AD203B41FA5}">
                      <a16:colId xmlns:a16="http://schemas.microsoft.com/office/drawing/2014/main" val="1178660220"/>
                    </a:ext>
                  </a:extLst>
                </a:gridCol>
                <a:gridCol w="2249345">
                  <a:extLst>
                    <a:ext uri="{9D8B030D-6E8A-4147-A177-3AD203B41FA5}">
                      <a16:colId xmlns:a16="http://schemas.microsoft.com/office/drawing/2014/main" val="1480671940"/>
                    </a:ext>
                  </a:extLst>
                </a:gridCol>
                <a:gridCol w="2679841">
                  <a:extLst>
                    <a:ext uri="{9D8B030D-6E8A-4147-A177-3AD203B41FA5}">
                      <a16:colId xmlns:a16="http://schemas.microsoft.com/office/drawing/2014/main" val="3358839859"/>
                    </a:ext>
                  </a:extLst>
                </a:gridCol>
                <a:gridCol w="2432306">
                  <a:extLst>
                    <a:ext uri="{9D8B030D-6E8A-4147-A177-3AD203B41FA5}">
                      <a16:colId xmlns:a16="http://schemas.microsoft.com/office/drawing/2014/main" val="2828884487"/>
                    </a:ext>
                  </a:extLst>
                </a:gridCol>
              </a:tblGrid>
              <a:tr h="336810">
                <a:tc gridSpan="4">
                  <a:txBody>
                    <a:bodyPr/>
                    <a:lstStyle/>
                    <a:p>
                      <a:pPr algn="ctr" fontAlgn="b"/>
                      <a:r>
                        <a:rPr lang="fr-FR" sz="1400" b="1" i="0" u="none" strike="noStrike" dirty="0">
                          <a:solidFill>
                            <a:srgbClr val="0070C0"/>
                          </a:solidFill>
                          <a:effectLst/>
                          <a:latin typeface="+mj-lt"/>
                        </a:rPr>
                        <a:t>SYNDICATS AGRICOLES</a:t>
                      </a:r>
                    </a:p>
                  </a:txBody>
                  <a:tcPr marL="7620" marR="7620" marT="762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81222228"/>
                  </a:ext>
                </a:extLst>
              </a:tr>
              <a:tr h="373845">
                <a:tc>
                  <a:txBody>
                    <a:bodyPr/>
                    <a:lstStyle/>
                    <a:p>
                      <a:pPr algn="ctr" fontAlgn="b"/>
                      <a:r>
                        <a:rPr lang="fr-FR" sz="1400" b="1" u="none" strike="noStrike" dirty="0">
                          <a:effectLst/>
                        </a:rPr>
                        <a:t>Je la connais</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participe à la gouvernance </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participe à des groupes de travail</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fais appel à leurs techniciens</a:t>
                      </a:r>
                      <a:endParaRPr lang="fr-FR"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40209694"/>
                  </a:ext>
                </a:extLst>
              </a:tr>
              <a:tr h="373845">
                <a:tc>
                  <a:txBody>
                    <a:bodyPr/>
                    <a:lstStyle/>
                    <a:p>
                      <a:pPr algn="ctr" fontAlgn="b"/>
                      <a:r>
                        <a:rPr lang="fr-FR" sz="1400" b="1" u="none" strike="noStrike" dirty="0">
                          <a:effectLst/>
                        </a:rPr>
                        <a:t>24</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i="0" u="none" strike="noStrike" dirty="0">
                          <a:solidFill>
                            <a:srgbClr val="000000"/>
                          </a:solidFill>
                          <a:effectLst/>
                          <a:latin typeface="Calibri" panose="020F0502020204030204" pitchFamily="34" charset="0"/>
                        </a:rPr>
                        <a:t>5</a:t>
                      </a:r>
                    </a:p>
                  </a:txBody>
                  <a:tcPr marL="7620" marR="7620" marT="7620" marB="0" anchor="b"/>
                </a:tc>
                <a:tc>
                  <a:txBody>
                    <a:bodyPr/>
                    <a:lstStyle/>
                    <a:p>
                      <a:pPr algn="ctr" fontAlgn="b"/>
                      <a:r>
                        <a:rPr lang="fr-FR" sz="1400" b="1" i="0" u="none" strike="noStrike" dirty="0">
                          <a:solidFill>
                            <a:srgbClr val="000000"/>
                          </a:solidFill>
                          <a:effectLst/>
                          <a:latin typeface="Calibri" panose="020F0502020204030204" pitchFamily="34" charset="0"/>
                        </a:rPr>
                        <a:t>10</a:t>
                      </a:r>
                    </a:p>
                  </a:txBody>
                  <a:tcPr marL="7620" marR="7620" marT="7620" marB="0" anchor="b"/>
                </a:tc>
                <a:tc>
                  <a:txBody>
                    <a:bodyPr/>
                    <a:lstStyle/>
                    <a:p>
                      <a:pPr algn="ctr" fontAlgn="b"/>
                      <a:r>
                        <a:rPr lang="fr-FR" sz="1400" b="1" i="0" u="none" strike="noStrike" dirty="0">
                          <a:solidFill>
                            <a:srgbClr val="000000"/>
                          </a:solidFill>
                          <a:effectLst/>
                          <a:latin typeface="Calibri" panose="020F0502020204030204" pitchFamily="34" charset="0"/>
                        </a:rPr>
                        <a:t>9</a:t>
                      </a:r>
                    </a:p>
                  </a:txBody>
                  <a:tcPr marL="7620" marR="7620" marT="7620" marB="0" anchor="b"/>
                </a:tc>
                <a:extLst>
                  <a:ext uri="{0D108BD9-81ED-4DB2-BD59-A6C34878D82A}">
                    <a16:rowId xmlns:a16="http://schemas.microsoft.com/office/drawing/2014/main" val="2784878324"/>
                  </a:ext>
                </a:extLst>
              </a:tr>
            </a:tbl>
          </a:graphicData>
        </a:graphic>
      </p:graphicFrame>
      <p:pic>
        <p:nvPicPr>
          <p:cNvPr id="2" name="Image 1">
            <a:extLst>
              <a:ext uri="{FF2B5EF4-FFF2-40B4-BE49-F238E27FC236}">
                <a16:creationId xmlns:a16="http://schemas.microsoft.com/office/drawing/2014/main" id="{8B6A8204-6102-85BC-647E-B1B7DC173C06}"/>
              </a:ext>
            </a:extLst>
          </p:cNvPr>
          <p:cNvPicPr>
            <a:picLocks noChangeAspect="1"/>
          </p:cNvPicPr>
          <p:nvPr/>
        </p:nvPicPr>
        <p:blipFill>
          <a:blip r:embed="rId3"/>
          <a:stretch>
            <a:fillRect/>
          </a:stretch>
        </p:blipFill>
        <p:spPr>
          <a:xfrm>
            <a:off x="4319886" y="149845"/>
            <a:ext cx="1063356" cy="1569525"/>
          </a:xfrm>
          <a:prstGeom prst="rect">
            <a:avLst/>
          </a:prstGeom>
        </p:spPr>
      </p:pic>
      <p:pic>
        <p:nvPicPr>
          <p:cNvPr id="3" name="Image 2">
            <a:extLst>
              <a:ext uri="{FF2B5EF4-FFF2-40B4-BE49-F238E27FC236}">
                <a16:creationId xmlns:a16="http://schemas.microsoft.com/office/drawing/2014/main" id="{BD40A651-61AA-4291-F779-FAFCAB53AE6D}"/>
              </a:ext>
            </a:extLst>
          </p:cNvPr>
          <p:cNvPicPr>
            <a:picLocks noChangeAspect="1"/>
          </p:cNvPicPr>
          <p:nvPr/>
        </p:nvPicPr>
        <p:blipFill>
          <a:blip r:embed="rId4"/>
          <a:stretch>
            <a:fillRect/>
          </a:stretch>
        </p:blipFill>
        <p:spPr>
          <a:xfrm>
            <a:off x="7718322" y="241650"/>
            <a:ext cx="1605521" cy="1289162"/>
          </a:xfrm>
          <a:prstGeom prst="rect">
            <a:avLst/>
          </a:prstGeom>
        </p:spPr>
      </p:pic>
      <p:pic>
        <p:nvPicPr>
          <p:cNvPr id="6" name="Google Shape;184;g1208e4a7bce_0_248" descr="logo-communaute-de-communes.jpg">
            <a:extLst>
              <a:ext uri="{FF2B5EF4-FFF2-40B4-BE49-F238E27FC236}">
                <a16:creationId xmlns:a16="http://schemas.microsoft.com/office/drawing/2014/main" id="{80FE8210-1676-9389-D0FC-E7078E87D90E}"/>
              </a:ext>
            </a:extLst>
          </p:cNvPr>
          <p:cNvPicPr preferRelativeResize="0"/>
          <p:nvPr/>
        </p:nvPicPr>
        <p:blipFill rotWithShape="1">
          <a:blip r:embed="rId5">
            <a:alphaModFix/>
          </a:blip>
          <a:srcRect/>
          <a:stretch/>
        </p:blipFill>
        <p:spPr>
          <a:xfrm>
            <a:off x="228672" y="149845"/>
            <a:ext cx="2032747" cy="1351176"/>
          </a:xfrm>
          <a:prstGeom prst="rect">
            <a:avLst/>
          </a:prstGeom>
          <a:noFill/>
          <a:ln>
            <a:noFill/>
          </a:ln>
        </p:spPr>
      </p:pic>
    </p:spTree>
    <p:extLst>
      <p:ext uri="{BB962C8B-B14F-4D97-AF65-F5344CB8AC3E}">
        <p14:creationId xmlns:p14="http://schemas.microsoft.com/office/powerpoint/2010/main" val="47079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727705" y="1916050"/>
            <a:ext cx="6665100" cy="54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Organisations agricoles du Territoire</a:t>
            </a:r>
            <a:endParaRPr sz="2800" b="1" i="0" u="sng" strike="noStrike" cap="none" dirty="0">
              <a:solidFill>
                <a:schemeClr val="accent2">
                  <a:lumMod val="75000"/>
                </a:schemeClr>
              </a:solidFill>
              <a:latin typeface="+mn-lt"/>
              <a:ea typeface="Century Gothic"/>
              <a:cs typeface="Century Gothic"/>
              <a:sym typeface="Century Gothic"/>
            </a:endParaRPr>
          </a:p>
        </p:txBody>
      </p:sp>
      <p:pic>
        <p:nvPicPr>
          <p:cNvPr id="184" name="Google Shape;184;g1208e4a7bce_0_248" descr="logo-communaute-de-communes.jpg"/>
          <p:cNvPicPr preferRelativeResize="0"/>
          <p:nvPr/>
        </p:nvPicPr>
        <p:blipFill rotWithShape="1">
          <a:blip r:embed="rId3">
            <a:alphaModFix/>
          </a:blip>
          <a:srcRect/>
          <a:stretch/>
        </p:blipFill>
        <p:spPr>
          <a:xfrm>
            <a:off x="179512" y="241651"/>
            <a:ext cx="2396540" cy="1380672"/>
          </a:xfrm>
          <a:prstGeom prst="rect">
            <a:avLst/>
          </a:prstGeom>
          <a:noFill/>
          <a:ln>
            <a:noFill/>
          </a:ln>
        </p:spPr>
      </p:pic>
      <p:graphicFrame>
        <p:nvGraphicFramePr>
          <p:cNvPr id="9" name="Tableau 8">
            <a:extLst>
              <a:ext uri="{FF2B5EF4-FFF2-40B4-BE49-F238E27FC236}">
                <a16:creationId xmlns:a16="http://schemas.microsoft.com/office/drawing/2014/main" id="{8537501E-5206-FF26-F953-2F6E435BB5DF}"/>
              </a:ext>
            </a:extLst>
          </p:cNvPr>
          <p:cNvGraphicFramePr>
            <a:graphicFrameLocks noGrp="1"/>
          </p:cNvGraphicFramePr>
          <p:nvPr>
            <p:extLst>
              <p:ext uri="{D42A27DB-BD31-4B8C-83A1-F6EECF244321}">
                <p14:modId xmlns:p14="http://schemas.microsoft.com/office/powerpoint/2010/main" val="1500478597"/>
              </p:ext>
            </p:extLst>
          </p:nvPr>
        </p:nvGraphicFramePr>
        <p:xfrm>
          <a:off x="638160" y="2780657"/>
          <a:ext cx="8426808" cy="1144995"/>
        </p:xfrm>
        <a:graphic>
          <a:graphicData uri="http://schemas.openxmlformats.org/drawingml/2006/table">
            <a:tbl>
              <a:tblPr>
                <a:tableStyleId>{61790492-19A5-45D5-9CA0-D57631997222}</a:tableStyleId>
              </a:tblPr>
              <a:tblGrid>
                <a:gridCol w="938826">
                  <a:extLst>
                    <a:ext uri="{9D8B030D-6E8A-4147-A177-3AD203B41FA5}">
                      <a16:colId xmlns:a16="http://schemas.microsoft.com/office/drawing/2014/main" val="4047411914"/>
                    </a:ext>
                  </a:extLst>
                </a:gridCol>
                <a:gridCol w="2284853">
                  <a:extLst>
                    <a:ext uri="{9D8B030D-6E8A-4147-A177-3AD203B41FA5}">
                      <a16:colId xmlns:a16="http://schemas.microsoft.com/office/drawing/2014/main" val="917802035"/>
                    </a:ext>
                  </a:extLst>
                </a:gridCol>
                <a:gridCol w="2725987">
                  <a:extLst>
                    <a:ext uri="{9D8B030D-6E8A-4147-A177-3AD203B41FA5}">
                      <a16:colId xmlns:a16="http://schemas.microsoft.com/office/drawing/2014/main" val="2844599899"/>
                    </a:ext>
                  </a:extLst>
                </a:gridCol>
                <a:gridCol w="2477142">
                  <a:extLst>
                    <a:ext uri="{9D8B030D-6E8A-4147-A177-3AD203B41FA5}">
                      <a16:colId xmlns:a16="http://schemas.microsoft.com/office/drawing/2014/main" val="1517986115"/>
                    </a:ext>
                  </a:extLst>
                </a:gridCol>
              </a:tblGrid>
              <a:tr h="288738">
                <a:tc gridSpan="4">
                  <a:txBody>
                    <a:bodyPr/>
                    <a:lstStyle/>
                    <a:p>
                      <a:pPr algn="ctr" fontAlgn="b"/>
                      <a:r>
                        <a:rPr lang="fr-FR" sz="1400" b="1" u="none" strike="noStrike" dirty="0">
                          <a:solidFill>
                            <a:srgbClr val="0070C0"/>
                          </a:solidFill>
                          <a:effectLst/>
                        </a:rPr>
                        <a:t>AMF</a:t>
                      </a:r>
                      <a:endParaRPr lang="fr-FR" sz="1400" b="1" i="0" u="none" strike="noStrike" dirty="0">
                        <a:solidFill>
                          <a:srgbClr val="0070C0"/>
                        </a:solidFill>
                        <a:effectLst/>
                        <a:latin typeface="Calibri" panose="020F0502020204030204" pitchFamily="34" charset="0"/>
                      </a:endParaRPr>
                    </a:p>
                  </a:txBody>
                  <a:tcPr marL="7620" marR="7620" marT="762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20719878"/>
                  </a:ext>
                </a:extLst>
              </a:tr>
              <a:tr h="567519">
                <a:tc>
                  <a:txBody>
                    <a:bodyPr/>
                    <a:lstStyle/>
                    <a:p>
                      <a:pPr algn="ctr" fontAlgn="b"/>
                      <a:r>
                        <a:rPr lang="fr-FR" sz="1400" b="1" u="none" strike="noStrike" dirty="0">
                          <a:effectLst/>
                        </a:rPr>
                        <a:t>Je la connais</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participe à la gouvernance</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participe à des groupes de travail</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fais appel à leurs techniciens</a:t>
                      </a:r>
                      <a:endParaRPr lang="fr-FR"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58836599"/>
                  </a:ext>
                </a:extLst>
              </a:tr>
              <a:tr h="288738">
                <a:tc>
                  <a:txBody>
                    <a:bodyPr/>
                    <a:lstStyle/>
                    <a:p>
                      <a:pPr algn="ctr" fontAlgn="b"/>
                      <a:r>
                        <a:rPr lang="fr-FR" sz="1400" b="1" u="none" strike="noStrike">
                          <a:effectLst/>
                        </a:rPr>
                        <a:t>20</a:t>
                      </a:r>
                      <a:endParaRPr lang="fr-FR"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a:effectLst/>
                        </a:rPr>
                        <a:t>2</a:t>
                      </a:r>
                      <a:endParaRPr lang="fr-FR"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a:effectLst/>
                        </a:rPr>
                        <a:t>3</a:t>
                      </a:r>
                      <a:endParaRPr lang="fr-FR"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10</a:t>
                      </a:r>
                      <a:endParaRPr lang="fr-FR"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99857801"/>
                  </a:ext>
                </a:extLst>
              </a:tr>
            </a:tbl>
          </a:graphicData>
        </a:graphic>
      </p:graphicFrame>
      <p:graphicFrame>
        <p:nvGraphicFramePr>
          <p:cNvPr id="11" name="Tableau 10">
            <a:extLst>
              <a:ext uri="{FF2B5EF4-FFF2-40B4-BE49-F238E27FC236}">
                <a16:creationId xmlns:a16="http://schemas.microsoft.com/office/drawing/2014/main" id="{C2AD7ADD-6137-7E10-1FE0-F9C808C5EF5D}"/>
              </a:ext>
            </a:extLst>
          </p:cNvPr>
          <p:cNvGraphicFramePr>
            <a:graphicFrameLocks noGrp="1"/>
          </p:cNvGraphicFramePr>
          <p:nvPr>
            <p:extLst>
              <p:ext uri="{D42A27DB-BD31-4B8C-83A1-F6EECF244321}">
                <p14:modId xmlns:p14="http://schemas.microsoft.com/office/powerpoint/2010/main" val="4097871306"/>
              </p:ext>
            </p:extLst>
          </p:nvPr>
        </p:nvGraphicFramePr>
        <p:xfrm>
          <a:off x="662822" y="4250259"/>
          <a:ext cx="8426807" cy="1144995"/>
        </p:xfrm>
        <a:graphic>
          <a:graphicData uri="http://schemas.openxmlformats.org/drawingml/2006/table">
            <a:tbl>
              <a:tblPr>
                <a:tableStyleId>{61790492-19A5-45D5-9CA0-D57631997222}</a:tableStyleId>
              </a:tblPr>
              <a:tblGrid>
                <a:gridCol w="949349">
                  <a:extLst>
                    <a:ext uri="{9D8B030D-6E8A-4147-A177-3AD203B41FA5}">
                      <a16:colId xmlns:a16="http://schemas.microsoft.com/office/drawing/2014/main" val="885953408"/>
                    </a:ext>
                  </a:extLst>
                </a:gridCol>
                <a:gridCol w="2112034">
                  <a:extLst>
                    <a:ext uri="{9D8B030D-6E8A-4147-A177-3AD203B41FA5}">
                      <a16:colId xmlns:a16="http://schemas.microsoft.com/office/drawing/2014/main" val="316808440"/>
                    </a:ext>
                  </a:extLst>
                </a:gridCol>
                <a:gridCol w="2709379">
                  <a:extLst>
                    <a:ext uri="{9D8B030D-6E8A-4147-A177-3AD203B41FA5}">
                      <a16:colId xmlns:a16="http://schemas.microsoft.com/office/drawing/2014/main" val="2511811515"/>
                    </a:ext>
                  </a:extLst>
                </a:gridCol>
                <a:gridCol w="2656045">
                  <a:extLst>
                    <a:ext uri="{9D8B030D-6E8A-4147-A177-3AD203B41FA5}">
                      <a16:colId xmlns:a16="http://schemas.microsoft.com/office/drawing/2014/main" val="3664974184"/>
                    </a:ext>
                  </a:extLst>
                </a:gridCol>
              </a:tblGrid>
              <a:tr h="288738">
                <a:tc gridSpan="4">
                  <a:txBody>
                    <a:bodyPr/>
                    <a:lstStyle/>
                    <a:p>
                      <a:pPr algn="ctr" fontAlgn="b"/>
                      <a:r>
                        <a:rPr lang="fr-FR" sz="1400" b="1" u="none" strike="noStrike" dirty="0">
                          <a:solidFill>
                            <a:srgbClr val="0070C0"/>
                          </a:solidFill>
                          <a:effectLst/>
                        </a:rPr>
                        <a:t>AUTRES SERVICES DE LA CHAMBRE D'AGRICULTURE D'ALSACE</a:t>
                      </a:r>
                      <a:endParaRPr lang="fr-FR" sz="1400" b="1" i="0" u="none" strike="noStrike" dirty="0">
                        <a:solidFill>
                          <a:srgbClr val="0070C0"/>
                        </a:solidFill>
                        <a:effectLst/>
                        <a:latin typeface="Calibri" panose="020F0502020204030204" pitchFamily="34" charset="0"/>
                      </a:endParaRPr>
                    </a:p>
                  </a:txBody>
                  <a:tcPr marL="7620" marR="7620" marT="762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05156196"/>
                  </a:ext>
                </a:extLst>
              </a:tr>
              <a:tr h="567519">
                <a:tc>
                  <a:txBody>
                    <a:bodyPr/>
                    <a:lstStyle/>
                    <a:p>
                      <a:pPr algn="ctr" fontAlgn="b"/>
                      <a:r>
                        <a:rPr lang="fr-FR" sz="1400" b="1" u="none" strike="noStrike" dirty="0">
                          <a:effectLst/>
                        </a:rPr>
                        <a:t>Je la connais</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participe à la gouvernance</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a:effectLst/>
                        </a:rPr>
                        <a:t>Je participe à des groupes de travail</a:t>
                      </a:r>
                      <a:endParaRPr lang="fr-FR"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Je fais appel à leurs techniciens</a:t>
                      </a:r>
                      <a:endParaRPr lang="fr-FR"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8553931"/>
                  </a:ext>
                </a:extLst>
              </a:tr>
              <a:tr h="288738">
                <a:tc>
                  <a:txBody>
                    <a:bodyPr/>
                    <a:lstStyle/>
                    <a:p>
                      <a:pPr algn="ctr" fontAlgn="b"/>
                      <a:r>
                        <a:rPr lang="fr-FR" sz="1400" b="1" u="none" strike="noStrike" dirty="0">
                          <a:effectLst/>
                        </a:rPr>
                        <a:t>22</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1</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1</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400" b="1" u="none" strike="noStrike" dirty="0">
                          <a:effectLst/>
                        </a:rPr>
                        <a:t>20</a:t>
                      </a:r>
                      <a:endParaRPr lang="fr-FR"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8469417"/>
                  </a:ext>
                </a:extLst>
              </a:tr>
            </a:tbl>
          </a:graphicData>
        </a:graphic>
      </p:graphicFrame>
      <p:pic>
        <p:nvPicPr>
          <p:cNvPr id="2" name="Image 1">
            <a:extLst>
              <a:ext uri="{FF2B5EF4-FFF2-40B4-BE49-F238E27FC236}">
                <a16:creationId xmlns:a16="http://schemas.microsoft.com/office/drawing/2014/main" id="{E813AB90-0B63-540B-9919-E1439435582F}"/>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3" name="Image 2">
            <a:extLst>
              <a:ext uri="{FF2B5EF4-FFF2-40B4-BE49-F238E27FC236}">
                <a16:creationId xmlns:a16="http://schemas.microsoft.com/office/drawing/2014/main" id="{A9F1543C-14FE-77AB-B296-C6D6F658E64A}"/>
              </a:ext>
            </a:extLst>
          </p:cNvPr>
          <p:cNvPicPr>
            <a:picLocks noChangeAspect="1"/>
          </p:cNvPicPr>
          <p:nvPr/>
        </p:nvPicPr>
        <p:blipFill>
          <a:blip r:embed="rId5"/>
          <a:stretch>
            <a:fillRect/>
          </a:stretch>
        </p:blipFill>
        <p:spPr>
          <a:xfrm>
            <a:off x="7718322" y="241650"/>
            <a:ext cx="1605521" cy="1289162"/>
          </a:xfrm>
          <a:prstGeom prst="rect">
            <a:avLst/>
          </a:prstGeom>
        </p:spPr>
      </p:pic>
    </p:spTree>
    <p:extLst>
      <p:ext uri="{BB962C8B-B14F-4D97-AF65-F5344CB8AC3E}">
        <p14:creationId xmlns:p14="http://schemas.microsoft.com/office/powerpoint/2010/main" val="47601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08e4a7bce_0_248"/>
          <p:cNvSpPr txBox="1"/>
          <p:nvPr/>
        </p:nvSpPr>
        <p:spPr>
          <a:xfrm>
            <a:off x="1671484" y="1859327"/>
            <a:ext cx="6665100" cy="54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Organisations agricoles du Territoire</a:t>
            </a:r>
            <a:endParaRPr sz="2800" b="1" i="0" u="sng" strike="noStrike" cap="none" dirty="0">
              <a:solidFill>
                <a:schemeClr val="accent2">
                  <a:lumMod val="75000"/>
                </a:schemeClr>
              </a:solidFill>
              <a:latin typeface="+mn-lt"/>
              <a:ea typeface="Century Gothic"/>
              <a:cs typeface="Century Gothic"/>
              <a:sym typeface="Century Gothic"/>
            </a:endParaRPr>
          </a:p>
        </p:txBody>
      </p:sp>
      <p:sp>
        <p:nvSpPr>
          <p:cNvPr id="3" name="Google Shape;183;g1208e4a7bce_0_248">
            <a:extLst>
              <a:ext uri="{FF2B5EF4-FFF2-40B4-BE49-F238E27FC236}">
                <a16:creationId xmlns:a16="http://schemas.microsoft.com/office/drawing/2014/main" id="{75583844-7351-FABA-353D-432DD259C46F}"/>
              </a:ext>
            </a:extLst>
          </p:cNvPr>
          <p:cNvSpPr txBox="1"/>
          <p:nvPr/>
        </p:nvSpPr>
        <p:spPr>
          <a:xfrm>
            <a:off x="529691" y="5649603"/>
            <a:ext cx="2920846" cy="955837"/>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rgbClr val="000000"/>
                </a:solidFill>
                <a:latin typeface="+mn-lt"/>
                <a:ea typeface="Century Gothic"/>
                <a:cs typeface="Century Gothic"/>
                <a:sym typeface="Century Gothic"/>
              </a:rPr>
              <a:t> </a:t>
            </a:r>
            <a:r>
              <a:rPr lang="fr-FR" sz="2400" b="1" i="0" u="sng" strike="noStrike" cap="none" dirty="0">
                <a:solidFill>
                  <a:srgbClr val="000000"/>
                </a:solidFill>
                <a:latin typeface="+mn-lt"/>
                <a:ea typeface="Century Gothic"/>
                <a:cs typeface="Century Gothic"/>
                <a:sym typeface="Century Gothic"/>
              </a:rPr>
              <a:t>Degré de satisfaction</a:t>
            </a:r>
          </a:p>
          <a:p>
            <a:pPr marL="0" marR="0" lvl="0" indent="0" algn="l" rtl="0">
              <a:lnSpc>
                <a:spcPct val="90000"/>
              </a:lnSpc>
              <a:spcBef>
                <a:spcPts val="0"/>
              </a:spcBef>
              <a:spcAft>
                <a:spcPts val="0"/>
              </a:spcAft>
              <a:buClr>
                <a:srgbClr val="000000"/>
              </a:buClr>
              <a:buSzPts val="3200"/>
              <a:buFont typeface="Arial"/>
              <a:buNone/>
            </a:pPr>
            <a:endParaRPr lang="fr-FR" sz="2400" b="1" i="0" u="sng" strike="noStrike" cap="none" dirty="0">
              <a:solidFill>
                <a:srgbClr val="000000"/>
              </a:solidFill>
              <a:latin typeface="+mn-lt"/>
              <a:ea typeface="Century Gothic"/>
              <a:cs typeface="Century Gothic"/>
              <a:sym typeface="Century Gothic"/>
            </a:endParaRPr>
          </a:p>
          <a:p>
            <a:pPr marL="342900" marR="0" lvl="0" indent="-342900" algn="l" rtl="0">
              <a:lnSpc>
                <a:spcPct val="90000"/>
              </a:lnSpc>
              <a:spcBef>
                <a:spcPts val="0"/>
              </a:spcBef>
              <a:spcAft>
                <a:spcPts val="0"/>
              </a:spcAft>
              <a:buClr>
                <a:srgbClr val="000000"/>
              </a:buClr>
              <a:buSzPts val="3200"/>
              <a:buFontTx/>
              <a:buChar char="-"/>
            </a:pPr>
            <a:r>
              <a:rPr lang="fr-FR" sz="2400" i="0" strike="noStrike" cap="none" dirty="0">
                <a:solidFill>
                  <a:srgbClr val="000000"/>
                </a:solidFill>
                <a:latin typeface="+mn-lt"/>
                <a:ea typeface="Century Gothic"/>
                <a:cs typeface="Century Gothic"/>
                <a:sym typeface="Century Gothic"/>
              </a:rPr>
              <a:t>1: Pas satisfait</a:t>
            </a:r>
          </a:p>
          <a:p>
            <a:pPr marL="342900" marR="0" lvl="0" indent="-342900" algn="l" rtl="0">
              <a:lnSpc>
                <a:spcPct val="90000"/>
              </a:lnSpc>
              <a:spcBef>
                <a:spcPts val="0"/>
              </a:spcBef>
              <a:spcAft>
                <a:spcPts val="0"/>
              </a:spcAft>
              <a:buClr>
                <a:srgbClr val="000000"/>
              </a:buClr>
              <a:buSzPts val="3200"/>
              <a:buFontTx/>
              <a:buChar char="-"/>
            </a:pPr>
            <a:r>
              <a:rPr lang="fr-FR" sz="2400" dirty="0">
                <a:latin typeface="+mn-lt"/>
                <a:ea typeface="Century Gothic"/>
                <a:cs typeface="Century Gothic"/>
                <a:sym typeface="Century Gothic"/>
              </a:rPr>
              <a:t>5: Très satisfait</a:t>
            </a:r>
            <a:endParaRPr sz="2400" i="0" strike="noStrike" cap="none" dirty="0">
              <a:solidFill>
                <a:srgbClr val="000000"/>
              </a:solidFill>
              <a:latin typeface="+mn-lt"/>
              <a:ea typeface="Century Gothic"/>
              <a:cs typeface="Century Gothic"/>
              <a:sym typeface="Century Gothic"/>
            </a:endParaRPr>
          </a:p>
        </p:txBody>
      </p:sp>
      <p:graphicFrame>
        <p:nvGraphicFramePr>
          <p:cNvPr id="4" name="Tableau 3">
            <a:extLst>
              <a:ext uri="{FF2B5EF4-FFF2-40B4-BE49-F238E27FC236}">
                <a16:creationId xmlns:a16="http://schemas.microsoft.com/office/drawing/2014/main" id="{8D6D27BE-430C-0871-1740-0B6A40894A5D}"/>
              </a:ext>
            </a:extLst>
          </p:cNvPr>
          <p:cNvGraphicFramePr>
            <a:graphicFrameLocks noGrp="1"/>
          </p:cNvGraphicFramePr>
          <p:nvPr>
            <p:extLst>
              <p:ext uri="{D42A27DB-BD31-4B8C-83A1-F6EECF244321}">
                <p14:modId xmlns:p14="http://schemas.microsoft.com/office/powerpoint/2010/main" val="2886585251"/>
              </p:ext>
            </p:extLst>
          </p:nvPr>
        </p:nvGraphicFramePr>
        <p:xfrm>
          <a:off x="179512" y="2556387"/>
          <a:ext cx="9852588" cy="2683259"/>
        </p:xfrm>
        <a:graphic>
          <a:graphicData uri="http://schemas.openxmlformats.org/drawingml/2006/table">
            <a:tbl>
              <a:tblPr>
                <a:tableStyleId>{61790492-19A5-45D5-9CA0-D57631997222}</a:tableStyleId>
              </a:tblPr>
              <a:tblGrid>
                <a:gridCol w="1060065">
                  <a:extLst>
                    <a:ext uri="{9D8B030D-6E8A-4147-A177-3AD203B41FA5}">
                      <a16:colId xmlns:a16="http://schemas.microsoft.com/office/drawing/2014/main" val="3380834812"/>
                    </a:ext>
                  </a:extLst>
                </a:gridCol>
                <a:gridCol w="1374837">
                  <a:extLst>
                    <a:ext uri="{9D8B030D-6E8A-4147-A177-3AD203B41FA5}">
                      <a16:colId xmlns:a16="http://schemas.microsoft.com/office/drawing/2014/main" val="2268129124"/>
                    </a:ext>
                  </a:extLst>
                </a:gridCol>
                <a:gridCol w="2360709">
                  <a:extLst>
                    <a:ext uri="{9D8B030D-6E8A-4147-A177-3AD203B41FA5}">
                      <a16:colId xmlns:a16="http://schemas.microsoft.com/office/drawing/2014/main" val="439309397"/>
                    </a:ext>
                  </a:extLst>
                </a:gridCol>
                <a:gridCol w="1560957">
                  <a:extLst>
                    <a:ext uri="{9D8B030D-6E8A-4147-A177-3AD203B41FA5}">
                      <a16:colId xmlns:a16="http://schemas.microsoft.com/office/drawing/2014/main" val="2599379962"/>
                    </a:ext>
                  </a:extLst>
                </a:gridCol>
                <a:gridCol w="508572">
                  <a:extLst>
                    <a:ext uri="{9D8B030D-6E8A-4147-A177-3AD203B41FA5}">
                      <a16:colId xmlns:a16="http://schemas.microsoft.com/office/drawing/2014/main" val="1880651469"/>
                    </a:ext>
                  </a:extLst>
                </a:gridCol>
                <a:gridCol w="2987448">
                  <a:extLst>
                    <a:ext uri="{9D8B030D-6E8A-4147-A177-3AD203B41FA5}">
                      <a16:colId xmlns:a16="http://schemas.microsoft.com/office/drawing/2014/main" val="901630958"/>
                    </a:ext>
                  </a:extLst>
                </a:gridCol>
              </a:tblGrid>
              <a:tr h="1290635">
                <a:tc>
                  <a:txBody>
                    <a:bodyPr/>
                    <a:lstStyle/>
                    <a:p>
                      <a:pPr algn="l" fontAlgn="b"/>
                      <a:r>
                        <a:rPr lang="fr-FR" sz="1600" b="1" u="none" strike="noStrike" dirty="0">
                          <a:effectLst/>
                        </a:rPr>
                        <a:t> </a:t>
                      </a:r>
                      <a:endParaRPr lang="fr-FR" sz="1600" b="1" i="0" u="none" strike="noStrike" dirty="0">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dirty="0">
                          <a:effectLst/>
                        </a:rPr>
                        <a:t>ADAR DE LA MONTAGNE</a:t>
                      </a:r>
                      <a:endParaRPr lang="fr-FR" sz="1600" b="1" i="0" u="none" strike="noStrike" dirty="0">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dirty="0">
                          <a:effectLst/>
                        </a:rPr>
                        <a:t>ASSOCIATION DES PRODUITS FERMIERS DE LA MONTAGNE</a:t>
                      </a:r>
                      <a:endParaRPr lang="fr-FR" sz="1600" b="1" i="0" u="none" strike="noStrike" dirty="0">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dirty="0">
                          <a:effectLst/>
                        </a:rPr>
                        <a:t>SYNDICATS AGRICOLES</a:t>
                      </a:r>
                      <a:endParaRPr lang="fr-FR" sz="1600" b="1" i="0" u="none" strike="noStrike" dirty="0">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dirty="0">
                          <a:effectLst/>
                        </a:rPr>
                        <a:t>AMF</a:t>
                      </a:r>
                      <a:endParaRPr lang="fr-FR" sz="1600" b="1" i="0" u="none" strike="noStrike" dirty="0">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dirty="0">
                          <a:effectLst/>
                        </a:rPr>
                        <a:t>AUTRES SERVICES DE LA CHAMBRE D'AGRICULTURE D'ALSACE</a:t>
                      </a:r>
                      <a:endParaRPr lang="fr-FR" sz="1600" b="1" i="0" u="none" strike="noStrike" dirty="0">
                        <a:solidFill>
                          <a:srgbClr val="000000"/>
                        </a:solidFill>
                        <a:effectLst/>
                        <a:latin typeface="Calibri" panose="020F0502020204030204" pitchFamily="34" charset="0"/>
                      </a:endParaRPr>
                    </a:p>
                  </a:txBody>
                  <a:tcPr marL="5199" marR="5199" marT="5199" marB="0" anchor="b"/>
                </a:tc>
                <a:extLst>
                  <a:ext uri="{0D108BD9-81ED-4DB2-BD59-A6C34878D82A}">
                    <a16:rowId xmlns:a16="http://schemas.microsoft.com/office/drawing/2014/main" val="2744997974"/>
                  </a:ext>
                </a:extLst>
              </a:tr>
              <a:tr h="464208">
                <a:tc>
                  <a:txBody>
                    <a:bodyPr/>
                    <a:lstStyle/>
                    <a:p>
                      <a:pPr algn="l" fontAlgn="b"/>
                      <a:r>
                        <a:rPr lang="fr-FR" sz="1600" b="1" u="none" strike="noStrike">
                          <a:effectLst/>
                        </a:rPr>
                        <a:t>TOTAL</a:t>
                      </a:r>
                      <a:endParaRPr lang="fr-FR" sz="1600" b="1" i="0" u="none" strike="noStrike">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a:effectLst/>
                        </a:rPr>
                        <a:t>113</a:t>
                      </a:r>
                      <a:endParaRPr lang="fr-FR" sz="1600" b="1" i="0" u="none" strike="noStrike">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dirty="0">
                          <a:effectLst/>
                        </a:rPr>
                        <a:t>89</a:t>
                      </a:r>
                      <a:endParaRPr lang="fr-FR" sz="1600" b="1" i="0" u="none" strike="noStrike" dirty="0">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a:effectLst/>
                        </a:rPr>
                        <a:t>90</a:t>
                      </a:r>
                      <a:endParaRPr lang="fr-FR" sz="1600" b="1" i="0" u="none" strike="noStrike">
                        <a:solidFill>
                          <a:srgbClr val="000000"/>
                        </a:solidFill>
                        <a:effectLst/>
                        <a:latin typeface="Calibri" panose="020F0502020204030204" pitchFamily="34" charset="0"/>
                      </a:endParaRPr>
                    </a:p>
                  </a:txBody>
                  <a:tcPr marL="5199" marR="5199" marT="5199" marB="0" anchor="b"/>
                </a:tc>
                <a:tc>
                  <a:txBody>
                    <a:bodyPr/>
                    <a:lstStyle/>
                    <a:p>
                      <a:pPr algn="r" fontAlgn="b"/>
                      <a:r>
                        <a:rPr lang="fr-FR" sz="1600" b="1" u="none" strike="noStrike" dirty="0">
                          <a:effectLst/>
                        </a:rPr>
                        <a:t>87</a:t>
                      </a:r>
                      <a:endParaRPr lang="fr-FR" sz="1600" b="1" i="0" u="none" strike="noStrike" dirty="0">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dirty="0">
                          <a:effectLst/>
                        </a:rPr>
                        <a:t>92</a:t>
                      </a:r>
                      <a:endParaRPr lang="fr-FR" sz="1600" b="1" i="0" u="none" strike="noStrike" dirty="0">
                        <a:solidFill>
                          <a:srgbClr val="000000"/>
                        </a:solidFill>
                        <a:effectLst/>
                        <a:latin typeface="Calibri" panose="020F0502020204030204" pitchFamily="34" charset="0"/>
                      </a:endParaRPr>
                    </a:p>
                  </a:txBody>
                  <a:tcPr marL="5199" marR="5199" marT="5199" marB="0" anchor="b"/>
                </a:tc>
                <a:extLst>
                  <a:ext uri="{0D108BD9-81ED-4DB2-BD59-A6C34878D82A}">
                    <a16:rowId xmlns:a16="http://schemas.microsoft.com/office/drawing/2014/main" val="1501233148"/>
                  </a:ext>
                </a:extLst>
              </a:tr>
              <a:tr h="464208">
                <a:tc>
                  <a:txBody>
                    <a:bodyPr/>
                    <a:lstStyle/>
                    <a:p>
                      <a:pPr algn="l" fontAlgn="b"/>
                      <a:r>
                        <a:rPr lang="fr-FR" sz="1600" b="1" u="none" strike="noStrike">
                          <a:effectLst/>
                        </a:rPr>
                        <a:t>Réponses</a:t>
                      </a:r>
                      <a:endParaRPr lang="fr-FR" sz="1600" b="1" i="0" u="none" strike="noStrike">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a:effectLst/>
                        </a:rPr>
                        <a:t>26</a:t>
                      </a:r>
                      <a:endParaRPr lang="fr-FR" sz="1600" b="1" i="0" u="none" strike="noStrike">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dirty="0">
                          <a:effectLst/>
                        </a:rPr>
                        <a:t>24</a:t>
                      </a:r>
                      <a:endParaRPr lang="fr-FR" sz="1600" b="1" i="0" u="none" strike="noStrike" dirty="0">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a:effectLst/>
                        </a:rPr>
                        <a:t>26</a:t>
                      </a:r>
                      <a:endParaRPr lang="fr-FR" sz="1600" b="1" i="0" u="none" strike="noStrike">
                        <a:solidFill>
                          <a:srgbClr val="000000"/>
                        </a:solidFill>
                        <a:effectLst/>
                        <a:latin typeface="Calibri" panose="020F0502020204030204" pitchFamily="34" charset="0"/>
                      </a:endParaRPr>
                    </a:p>
                  </a:txBody>
                  <a:tcPr marL="5199" marR="5199" marT="5199" marB="0" anchor="b"/>
                </a:tc>
                <a:tc>
                  <a:txBody>
                    <a:bodyPr/>
                    <a:lstStyle/>
                    <a:p>
                      <a:pPr algn="r" fontAlgn="b"/>
                      <a:r>
                        <a:rPr lang="fr-FR" sz="1600" b="1" u="none" strike="noStrike" dirty="0">
                          <a:effectLst/>
                        </a:rPr>
                        <a:t>24</a:t>
                      </a:r>
                      <a:endParaRPr lang="fr-FR" sz="1600" b="1" i="0" u="none" strike="noStrike" dirty="0">
                        <a:solidFill>
                          <a:srgbClr val="000000"/>
                        </a:solidFill>
                        <a:effectLst/>
                        <a:latin typeface="Calibri" panose="020F0502020204030204" pitchFamily="34" charset="0"/>
                      </a:endParaRPr>
                    </a:p>
                  </a:txBody>
                  <a:tcPr marL="5199" marR="5199" marT="5199" marB="0" anchor="b"/>
                </a:tc>
                <a:tc>
                  <a:txBody>
                    <a:bodyPr/>
                    <a:lstStyle/>
                    <a:p>
                      <a:pPr algn="ctr" fontAlgn="b"/>
                      <a:r>
                        <a:rPr lang="fr-FR" sz="1600" b="1" u="none" strike="noStrike" dirty="0">
                          <a:effectLst/>
                        </a:rPr>
                        <a:t>26</a:t>
                      </a:r>
                      <a:endParaRPr lang="fr-FR" sz="1600" b="1" i="0" u="none" strike="noStrike" dirty="0">
                        <a:solidFill>
                          <a:srgbClr val="000000"/>
                        </a:solidFill>
                        <a:effectLst/>
                        <a:latin typeface="Calibri" panose="020F0502020204030204" pitchFamily="34" charset="0"/>
                      </a:endParaRPr>
                    </a:p>
                  </a:txBody>
                  <a:tcPr marL="5199" marR="5199" marT="5199" marB="0" anchor="b"/>
                </a:tc>
                <a:extLst>
                  <a:ext uri="{0D108BD9-81ED-4DB2-BD59-A6C34878D82A}">
                    <a16:rowId xmlns:a16="http://schemas.microsoft.com/office/drawing/2014/main" val="1903343299"/>
                  </a:ext>
                </a:extLst>
              </a:tr>
              <a:tr h="464208">
                <a:tc>
                  <a:txBody>
                    <a:bodyPr/>
                    <a:lstStyle/>
                    <a:p>
                      <a:pPr algn="l" fontAlgn="b"/>
                      <a:r>
                        <a:rPr lang="fr-FR" sz="1600" b="1" u="none" strike="noStrike">
                          <a:effectLst/>
                        </a:rPr>
                        <a:t>Moyenne</a:t>
                      </a:r>
                      <a:endParaRPr lang="fr-FR" sz="1600" b="1" i="0" u="none" strike="noStrike">
                        <a:solidFill>
                          <a:srgbClr val="000000"/>
                        </a:solidFill>
                        <a:effectLst/>
                        <a:latin typeface="Calibri" panose="020F0502020204030204" pitchFamily="34" charset="0"/>
                      </a:endParaRPr>
                    </a:p>
                  </a:txBody>
                  <a:tcPr marL="5199" marR="5199" marT="5199" marB="0" anchor="b"/>
                </a:tc>
                <a:tc>
                  <a:txBody>
                    <a:bodyPr/>
                    <a:lstStyle/>
                    <a:p>
                      <a:pPr algn="ctr" fontAlgn="b"/>
                      <a:r>
                        <a:rPr lang="fr-FR" sz="2000" b="1" u="none" strike="noStrike" dirty="0">
                          <a:solidFill>
                            <a:schemeClr val="accent2">
                              <a:lumMod val="75000"/>
                            </a:schemeClr>
                          </a:solidFill>
                          <a:effectLst/>
                        </a:rPr>
                        <a:t>4,35</a:t>
                      </a:r>
                      <a:endParaRPr lang="fr-FR" sz="2000" b="1" i="0" u="none" strike="noStrike" dirty="0">
                        <a:solidFill>
                          <a:schemeClr val="accent2">
                            <a:lumMod val="75000"/>
                          </a:schemeClr>
                        </a:solidFill>
                        <a:effectLst/>
                        <a:latin typeface="Calibri" panose="020F0502020204030204" pitchFamily="34" charset="0"/>
                      </a:endParaRPr>
                    </a:p>
                  </a:txBody>
                  <a:tcPr marL="5199" marR="5199" marT="5199" marB="0" anchor="b"/>
                </a:tc>
                <a:tc>
                  <a:txBody>
                    <a:bodyPr/>
                    <a:lstStyle/>
                    <a:p>
                      <a:pPr algn="ctr" fontAlgn="b"/>
                      <a:r>
                        <a:rPr lang="fr-FR" sz="2000" b="1" u="none" strike="noStrike" dirty="0">
                          <a:solidFill>
                            <a:schemeClr val="accent2">
                              <a:lumMod val="75000"/>
                            </a:schemeClr>
                          </a:solidFill>
                          <a:effectLst/>
                        </a:rPr>
                        <a:t>3,71</a:t>
                      </a:r>
                      <a:endParaRPr lang="fr-FR" sz="2000" b="1" i="0" u="none" strike="noStrike" dirty="0">
                        <a:solidFill>
                          <a:schemeClr val="accent2">
                            <a:lumMod val="75000"/>
                          </a:schemeClr>
                        </a:solidFill>
                        <a:effectLst/>
                        <a:latin typeface="Calibri" panose="020F0502020204030204" pitchFamily="34" charset="0"/>
                      </a:endParaRPr>
                    </a:p>
                  </a:txBody>
                  <a:tcPr marL="5199" marR="5199" marT="5199" marB="0" anchor="b"/>
                </a:tc>
                <a:tc>
                  <a:txBody>
                    <a:bodyPr/>
                    <a:lstStyle/>
                    <a:p>
                      <a:pPr algn="ctr" fontAlgn="b"/>
                      <a:r>
                        <a:rPr lang="fr-FR" sz="2000" b="1" u="none" strike="noStrike" dirty="0">
                          <a:solidFill>
                            <a:schemeClr val="accent2">
                              <a:lumMod val="75000"/>
                            </a:schemeClr>
                          </a:solidFill>
                          <a:effectLst/>
                        </a:rPr>
                        <a:t>3,46</a:t>
                      </a:r>
                      <a:endParaRPr lang="fr-FR" sz="2000" b="1" i="0" u="none" strike="noStrike" dirty="0">
                        <a:solidFill>
                          <a:schemeClr val="accent2">
                            <a:lumMod val="75000"/>
                          </a:schemeClr>
                        </a:solidFill>
                        <a:effectLst/>
                        <a:latin typeface="Calibri" panose="020F0502020204030204" pitchFamily="34" charset="0"/>
                      </a:endParaRPr>
                    </a:p>
                  </a:txBody>
                  <a:tcPr marL="5199" marR="5199" marT="5199" marB="0" anchor="b"/>
                </a:tc>
                <a:tc>
                  <a:txBody>
                    <a:bodyPr/>
                    <a:lstStyle/>
                    <a:p>
                      <a:pPr algn="r" fontAlgn="b"/>
                      <a:r>
                        <a:rPr lang="fr-FR" sz="2000" b="1" u="none" strike="noStrike" dirty="0">
                          <a:solidFill>
                            <a:schemeClr val="accent2">
                              <a:lumMod val="75000"/>
                            </a:schemeClr>
                          </a:solidFill>
                          <a:effectLst/>
                        </a:rPr>
                        <a:t>3,63</a:t>
                      </a:r>
                      <a:endParaRPr lang="fr-FR" sz="2000" b="1" i="0" u="none" strike="noStrike" dirty="0">
                        <a:solidFill>
                          <a:schemeClr val="accent2">
                            <a:lumMod val="75000"/>
                          </a:schemeClr>
                        </a:solidFill>
                        <a:effectLst/>
                        <a:latin typeface="Calibri" panose="020F0502020204030204" pitchFamily="34" charset="0"/>
                      </a:endParaRPr>
                    </a:p>
                  </a:txBody>
                  <a:tcPr marL="5199" marR="5199" marT="5199" marB="0" anchor="b"/>
                </a:tc>
                <a:tc>
                  <a:txBody>
                    <a:bodyPr/>
                    <a:lstStyle/>
                    <a:p>
                      <a:pPr algn="ctr" fontAlgn="b"/>
                      <a:r>
                        <a:rPr lang="fr-FR" sz="2000" b="1" u="none" strike="noStrike" dirty="0">
                          <a:solidFill>
                            <a:schemeClr val="accent2">
                              <a:lumMod val="75000"/>
                            </a:schemeClr>
                          </a:solidFill>
                          <a:effectLst/>
                        </a:rPr>
                        <a:t>3,54</a:t>
                      </a:r>
                      <a:endParaRPr lang="fr-FR" sz="2000" b="1" i="0" u="none" strike="noStrike" dirty="0">
                        <a:solidFill>
                          <a:schemeClr val="accent2">
                            <a:lumMod val="75000"/>
                          </a:schemeClr>
                        </a:solidFill>
                        <a:effectLst/>
                        <a:latin typeface="Calibri" panose="020F0502020204030204" pitchFamily="34" charset="0"/>
                      </a:endParaRPr>
                    </a:p>
                  </a:txBody>
                  <a:tcPr marL="5199" marR="5199" marT="5199" marB="0" anchor="b"/>
                </a:tc>
                <a:extLst>
                  <a:ext uri="{0D108BD9-81ED-4DB2-BD59-A6C34878D82A}">
                    <a16:rowId xmlns:a16="http://schemas.microsoft.com/office/drawing/2014/main" val="3032334487"/>
                  </a:ext>
                </a:extLst>
              </a:tr>
            </a:tbl>
          </a:graphicData>
        </a:graphic>
      </p:graphicFrame>
      <p:pic>
        <p:nvPicPr>
          <p:cNvPr id="2" name="Google Shape;184;g1208e4a7bce_0_248" descr="logo-communaute-de-communes.jpg">
            <a:extLst>
              <a:ext uri="{FF2B5EF4-FFF2-40B4-BE49-F238E27FC236}">
                <a16:creationId xmlns:a16="http://schemas.microsoft.com/office/drawing/2014/main" id="{E5FCF2AB-1D6B-3C9C-93B9-530CF5673869}"/>
              </a:ext>
            </a:extLst>
          </p:cNvPr>
          <p:cNvPicPr preferRelativeResize="0"/>
          <p:nvPr/>
        </p:nvPicPr>
        <p:blipFill rotWithShape="1">
          <a:blip r:embed="rId3">
            <a:alphaModFix/>
          </a:blip>
          <a:srcRect/>
          <a:stretch/>
        </p:blipFill>
        <p:spPr>
          <a:xfrm>
            <a:off x="179512" y="241651"/>
            <a:ext cx="2396540" cy="1380672"/>
          </a:xfrm>
          <a:prstGeom prst="rect">
            <a:avLst/>
          </a:prstGeom>
          <a:noFill/>
          <a:ln>
            <a:noFill/>
          </a:ln>
        </p:spPr>
      </p:pic>
      <p:pic>
        <p:nvPicPr>
          <p:cNvPr id="5" name="Image 4">
            <a:extLst>
              <a:ext uri="{FF2B5EF4-FFF2-40B4-BE49-F238E27FC236}">
                <a16:creationId xmlns:a16="http://schemas.microsoft.com/office/drawing/2014/main" id="{75A49E31-FF2E-1446-3AB0-7A895F7A1850}"/>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6" name="Image 5">
            <a:extLst>
              <a:ext uri="{FF2B5EF4-FFF2-40B4-BE49-F238E27FC236}">
                <a16:creationId xmlns:a16="http://schemas.microsoft.com/office/drawing/2014/main" id="{347B95B4-2C49-631F-994C-4C2FC72C0363}"/>
              </a:ext>
            </a:extLst>
          </p:cNvPr>
          <p:cNvPicPr>
            <a:picLocks noChangeAspect="1"/>
          </p:cNvPicPr>
          <p:nvPr/>
        </p:nvPicPr>
        <p:blipFill>
          <a:blip r:embed="rId5"/>
          <a:stretch>
            <a:fillRect/>
          </a:stretch>
        </p:blipFill>
        <p:spPr>
          <a:xfrm>
            <a:off x="7718322" y="241650"/>
            <a:ext cx="1605521" cy="1289162"/>
          </a:xfrm>
          <a:prstGeom prst="rect">
            <a:avLst/>
          </a:prstGeom>
        </p:spPr>
      </p:pic>
    </p:spTree>
    <p:extLst>
      <p:ext uri="{BB962C8B-B14F-4D97-AF65-F5344CB8AC3E}">
        <p14:creationId xmlns:p14="http://schemas.microsoft.com/office/powerpoint/2010/main" val="317452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2" name="Google Shape;184;g1208e4a7bce_0_248" descr="logo-communaute-de-communes.jpg">
            <a:extLst>
              <a:ext uri="{FF2B5EF4-FFF2-40B4-BE49-F238E27FC236}">
                <a16:creationId xmlns:a16="http://schemas.microsoft.com/office/drawing/2014/main" id="{E5FCF2AB-1D6B-3C9C-93B9-530CF5673869}"/>
              </a:ext>
            </a:extLst>
          </p:cNvPr>
          <p:cNvPicPr preferRelativeResize="0"/>
          <p:nvPr/>
        </p:nvPicPr>
        <p:blipFill rotWithShape="1">
          <a:blip r:embed="rId3">
            <a:alphaModFix/>
          </a:blip>
          <a:srcRect/>
          <a:stretch/>
        </p:blipFill>
        <p:spPr>
          <a:xfrm>
            <a:off x="179512" y="241651"/>
            <a:ext cx="2396540" cy="1380672"/>
          </a:xfrm>
          <a:prstGeom prst="rect">
            <a:avLst/>
          </a:prstGeom>
          <a:noFill/>
          <a:ln>
            <a:noFill/>
          </a:ln>
        </p:spPr>
      </p:pic>
      <p:pic>
        <p:nvPicPr>
          <p:cNvPr id="5" name="Image 4">
            <a:extLst>
              <a:ext uri="{FF2B5EF4-FFF2-40B4-BE49-F238E27FC236}">
                <a16:creationId xmlns:a16="http://schemas.microsoft.com/office/drawing/2014/main" id="{75A49E31-FF2E-1446-3AB0-7A895F7A1850}"/>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6" name="Image 5">
            <a:extLst>
              <a:ext uri="{FF2B5EF4-FFF2-40B4-BE49-F238E27FC236}">
                <a16:creationId xmlns:a16="http://schemas.microsoft.com/office/drawing/2014/main" id="{347B95B4-2C49-631F-994C-4C2FC72C0363}"/>
              </a:ext>
            </a:extLst>
          </p:cNvPr>
          <p:cNvPicPr>
            <a:picLocks noChangeAspect="1"/>
          </p:cNvPicPr>
          <p:nvPr/>
        </p:nvPicPr>
        <p:blipFill>
          <a:blip r:embed="rId5"/>
          <a:stretch>
            <a:fillRect/>
          </a:stretch>
        </p:blipFill>
        <p:spPr>
          <a:xfrm>
            <a:off x="7718322" y="241650"/>
            <a:ext cx="1605521" cy="1289162"/>
          </a:xfrm>
          <a:prstGeom prst="rect">
            <a:avLst/>
          </a:prstGeom>
        </p:spPr>
      </p:pic>
      <p:sp>
        <p:nvSpPr>
          <p:cNvPr id="7" name="Google Shape;183;g1208e4a7bce_0_248">
            <a:extLst>
              <a:ext uri="{FF2B5EF4-FFF2-40B4-BE49-F238E27FC236}">
                <a16:creationId xmlns:a16="http://schemas.microsoft.com/office/drawing/2014/main" id="{B0D32029-E40B-4C18-2E79-6835AE8A447E}"/>
              </a:ext>
            </a:extLst>
          </p:cNvPr>
          <p:cNvSpPr txBox="1"/>
          <p:nvPr/>
        </p:nvSpPr>
        <p:spPr>
          <a:xfrm>
            <a:off x="1671484" y="1859327"/>
            <a:ext cx="6665100" cy="54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Organisations agricoles du Territoire</a:t>
            </a:r>
            <a:endParaRPr sz="2800" b="1" i="0" u="sng" strike="noStrike" cap="none" dirty="0">
              <a:solidFill>
                <a:schemeClr val="accent2">
                  <a:lumMod val="75000"/>
                </a:schemeClr>
              </a:solidFill>
              <a:latin typeface="+mn-lt"/>
              <a:ea typeface="Century Gothic"/>
              <a:cs typeface="Century Gothic"/>
              <a:sym typeface="Century Gothic"/>
            </a:endParaRPr>
          </a:p>
        </p:txBody>
      </p:sp>
      <p:sp>
        <p:nvSpPr>
          <p:cNvPr id="9" name="ZoneTexte 8">
            <a:extLst>
              <a:ext uri="{FF2B5EF4-FFF2-40B4-BE49-F238E27FC236}">
                <a16:creationId xmlns:a16="http://schemas.microsoft.com/office/drawing/2014/main" id="{749F8A48-B8F8-F83E-945F-24C2F326C9BE}"/>
              </a:ext>
            </a:extLst>
          </p:cNvPr>
          <p:cNvSpPr txBox="1"/>
          <p:nvPr/>
        </p:nvSpPr>
        <p:spPr>
          <a:xfrm>
            <a:off x="680883" y="2539284"/>
            <a:ext cx="2396539" cy="369332"/>
          </a:xfrm>
          <a:prstGeom prst="rect">
            <a:avLst/>
          </a:prstGeom>
          <a:noFill/>
        </p:spPr>
        <p:txBody>
          <a:bodyPr wrap="square">
            <a:spAutoFit/>
          </a:bodyPr>
          <a:lstStyle/>
          <a:p>
            <a:r>
              <a:rPr lang="fr-FR" sz="1800" b="1" i="0" u="sng" strike="noStrike" cap="none" dirty="0">
                <a:solidFill>
                  <a:srgbClr val="92D050"/>
                </a:solidFill>
                <a:latin typeface="+mn-lt"/>
                <a:ea typeface="Century Gothic"/>
                <a:cs typeface="Century Gothic"/>
                <a:sym typeface="Century Gothic"/>
              </a:rPr>
              <a:t> Les a</a:t>
            </a:r>
            <a:r>
              <a:rPr lang="fr-FR" sz="1800" b="1" u="sng" dirty="0">
                <a:solidFill>
                  <a:srgbClr val="92D050"/>
                </a:solidFill>
                <a:latin typeface="+mn-lt"/>
                <a:ea typeface="Century Gothic"/>
                <a:cs typeface="Century Gothic"/>
                <a:sym typeface="Century Gothic"/>
              </a:rPr>
              <a:t>vis positifs </a:t>
            </a:r>
            <a:endParaRPr lang="fr-FR" sz="1800" dirty="0">
              <a:solidFill>
                <a:srgbClr val="92D050"/>
              </a:solidFill>
            </a:endParaRPr>
          </a:p>
        </p:txBody>
      </p:sp>
      <p:sp>
        <p:nvSpPr>
          <p:cNvPr id="11" name="ZoneTexte 10">
            <a:extLst>
              <a:ext uri="{FF2B5EF4-FFF2-40B4-BE49-F238E27FC236}">
                <a16:creationId xmlns:a16="http://schemas.microsoft.com/office/drawing/2014/main" id="{5B3E4AAD-6168-2F4B-D4B0-C6CDCC5360A5}"/>
              </a:ext>
            </a:extLst>
          </p:cNvPr>
          <p:cNvSpPr txBox="1"/>
          <p:nvPr/>
        </p:nvSpPr>
        <p:spPr>
          <a:xfrm>
            <a:off x="680883" y="3160668"/>
            <a:ext cx="6100916" cy="311239"/>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Je suis entièrement satisfait de leurs prestations</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3" name="ZoneTexte 12">
            <a:extLst>
              <a:ext uri="{FF2B5EF4-FFF2-40B4-BE49-F238E27FC236}">
                <a16:creationId xmlns:a16="http://schemas.microsoft.com/office/drawing/2014/main" id="{3A74CA1D-60F9-DF7F-7D6A-50CD880882C4}"/>
              </a:ext>
            </a:extLst>
          </p:cNvPr>
          <p:cNvSpPr txBox="1"/>
          <p:nvPr/>
        </p:nvSpPr>
        <p:spPr>
          <a:xfrm>
            <a:off x="680883" y="3640102"/>
            <a:ext cx="6100916" cy="311239"/>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conseillers Adar apportent vraiment des conseils constructifs</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5" name="ZoneTexte 14">
            <a:extLst>
              <a:ext uri="{FF2B5EF4-FFF2-40B4-BE49-F238E27FC236}">
                <a16:creationId xmlns:a16="http://schemas.microsoft.com/office/drawing/2014/main" id="{CE9C1ED0-17C5-84A8-A9FB-2D70B3C5FDBF}"/>
              </a:ext>
            </a:extLst>
          </p:cNvPr>
          <p:cNvSpPr txBox="1"/>
          <p:nvPr/>
        </p:nvSpPr>
        <p:spPr>
          <a:xfrm>
            <a:off x="680884" y="4120155"/>
            <a:ext cx="6100916" cy="306109"/>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Services globalement satisfaisants</a:t>
            </a:r>
          </a:p>
        </p:txBody>
      </p:sp>
      <p:sp>
        <p:nvSpPr>
          <p:cNvPr id="17" name="ZoneTexte 16">
            <a:extLst>
              <a:ext uri="{FF2B5EF4-FFF2-40B4-BE49-F238E27FC236}">
                <a16:creationId xmlns:a16="http://schemas.microsoft.com/office/drawing/2014/main" id="{0791390D-B85C-C973-EAF1-5CFE28E4E69C}"/>
              </a:ext>
            </a:extLst>
          </p:cNvPr>
          <p:cNvSpPr txBox="1"/>
          <p:nvPr/>
        </p:nvSpPr>
        <p:spPr>
          <a:xfrm>
            <a:off x="680883" y="4625363"/>
            <a:ext cx="8207477" cy="541751"/>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L’ADAR et l’APFM ne sont pas notées car leur présence est indispensable sur les dossiers cités et cela ne peut pas être réduit à une note sur 5</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6732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2" name="Google Shape;184;g1208e4a7bce_0_248" descr="logo-communaute-de-communes.jpg">
            <a:extLst>
              <a:ext uri="{FF2B5EF4-FFF2-40B4-BE49-F238E27FC236}">
                <a16:creationId xmlns:a16="http://schemas.microsoft.com/office/drawing/2014/main" id="{E5FCF2AB-1D6B-3C9C-93B9-530CF5673869}"/>
              </a:ext>
            </a:extLst>
          </p:cNvPr>
          <p:cNvPicPr preferRelativeResize="0"/>
          <p:nvPr/>
        </p:nvPicPr>
        <p:blipFill rotWithShape="1">
          <a:blip r:embed="rId3">
            <a:alphaModFix/>
          </a:blip>
          <a:srcRect/>
          <a:stretch/>
        </p:blipFill>
        <p:spPr>
          <a:xfrm>
            <a:off x="179512" y="241651"/>
            <a:ext cx="2396540" cy="1380672"/>
          </a:xfrm>
          <a:prstGeom prst="rect">
            <a:avLst/>
          </a:prstGeom>
          <a:noFill/>
          <a:ln>
            <a:noFill/>
          </a:ln>
        </p:spPr>
      </p:pic>
      <p:pic>
        <p:nvPicPr>
          <p:cNvPr id="5" name="Image 4">
            <a:extLst>
              <a:ext uri="{FF2B5EF4-FFF2-40B4-BE49-F238E27FC236}">
                <a16:creationId xmlns:a16="http://schemas.microsoft.com/office/drawing/2014/main" id="{75A49E31-FF2E-1446-3AB0-7A895F7A1850}"/>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6" name="Image 5">
            <a:extLst>
              <a:ext uri="{FF2B5EF4-FFF2-40B4-BE49-F238E27FC236}">
                <a16:creationId xmlns:a16="http://schemas.microsoft.com/office/drawing/2014/main" id="{347B95B4-2C49-631F-994C-4C2FC72C0363}"/>
              </a:ext>
            </a:extLst>
          </p:cNvPr>
          <p:cNvPicPr>
            <a:picLocks noChangeAspect="1"/>
          </p:cNvPicPr>
          <p:nvPr/>
        </p:nvPicPr>
        <p:blipFill>
          <a:blip r:embed="rId5"/>
          <a:stretch>
            <a:fillRect/>
          </a:stretch>
        </p:blipFill>
        <p:spPr>
          <a:xfrm>
            <a:off x="7718322" y="241650"/>
            <a:ext cx="1605521" cy="1289162"/>
          </a:xfrm>
          <a:prstGeom prst="rect">
            <a:avLst/>
          </a:prstGeom>
        </p:spPr>
      </p:pic>
      <p:sp>
        <p:nvSpPr>
          <p:cNvPr id="7" name="Google Shape;183;g1208e4a7bce_0_248">
            <a:extLst>
              <a:ext uri="{FF2B5EF4-FFF2-40B4-BE49-F238E27FC236}">
                <a16:creationId xmlns:a16="http://schemas.microsoft.com/office/drawing/2014/main" id="{B0D32029-E40B-4C18-2E79-6835AE8A447E}"/>
              </a:ext>
            </a:extLst>
          </p:cNvPr>
          <p:cNvSpPr txBox="1"/>
          <p:nvPr/>
        </p:nvSpPr>
        <p:spPr>
          <a:xfrm>
            <a:off x="1671484" y="1859327"/>
            <a:ext cx="6665100" cy="54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Organisations agricoles du Territoire</a:t>
            </a:r>
            <a:endParaRPr sz="2800" b="1" i="0" u="sng" strike="noStrike" cap="none" dirty="0">
              <a:solidFill>
                <a:schemeClr val="accent2">
                  <a:lumMod val="75000"/>
                </a:schemeClr>
              </a:solidFill>
              <a:latin typeface="+mn-lt"/>
              <a:ea typeface="Century Gothic"/>
              <a:cs typeface="Century Gothic"/>
              <a:sym typeface="Century Gothic"/>
            </a:endParaRPr>
          </a:p>
        </p:txBody>
      </p:sp>
      <p:sp>
        <p:nvSpPr>
          <p:cNvPr id="9" name="ZoneTexte 8">
            <a:extLst>
              <a:ext uri="{FF2B5EF4-FFF2-40B4-BE49-F238E27FC236}">
                <a16:creationId xmlns:a16="http://schemas.microsoft.com/office/drawing/2014/main" id="{749F8A48-B8F8-F83E-945F-24C2F326C9BE}"/>
              </a:ext>
            </a:extLst>
          </p:cNvPr>
          <p:cNvSpPr txBox="1"/>
          <p:nvPr/>
        </p:nvSpPr>
        <p:spPr>
          <a:xfrm>
            <a:off x="680883" y="2539284"/>
            <a:ext cx="2396539" cy="369332"/>
          </a:xfrm>
          <a:prstGeom prst="rect">
            <a:avLst/>
          </a:prstGeom>
          <a:noFill/>
        </p:spPr>
        <p:txBody>
          <a:bodyPr wrap="square">
            <a:spAutoFit/>
          </a:bodyPr>
          <a:lstStyle/>
          <a:p>
            <a:r>
              <a:rPr lang="fr-FR" sz="1800" b="1" i="0" u="sng" strike="noStrike" cap="none" dirty="0">
                <a:solidFill>
                  <a:srgbClr val="92D050"/>
                </a:solidFill>
                <a:latin typeface="+mn-lt"/>
                <a:ea typeface="Century Gothic"/>
                <a:cs typeface="Century Gothic"/>
                <a:sym typeface="Century Gothic"/>
              </a:rPr>
              <a:t> </a:t>
            </a:r>
            <a:endParaRPr lang="fr-FR" sz="1800" dirty="0">
              <a:solidFill>
                <a:srgbClr val="92D050"/>
              </a:solidFill>
            </a:endParaRPr>
          </a:p>
        </p:txBody>
      </p:sp>
      <p:sp>
        <p:nvSpPr>
          <p:cNvPr id="18" name="ZoneTexte 17">
            <a:extLst>
              <a:ext uri="{FF2B5EF4-FFF2-40B4-BE49-F238E27FC236}">
                <a16:creationId xmlns:a16="http://schemas.microsoft.com/office/drawing/2014/main" id="{6ECD2E9D-5916-009B-09D3-86B6C1C67B9D}"/>
              </a:ext>
            </a:extLst>
          </p:cNvPr>
          <p:cNvSpPr txBox="1"/>
          <p:nvPr/>
        </p:nvSpPr>
        <p:spPr>
          <a:xfrm>
            <a:off x="680882" y="2636331"/>
            <a:ext cx="2396539" cy="369332"/>
          </a:xfrm>
          <a:prstGeom prst="rect">
            <a:avLst/>
          </a:prstGeom>
          <a:noFill/>
        </p:spPr>
        <p:txBody>
          <a:bodyPr wrap="square">
            <a:spAutoFit/>
          </a:bodyPr>
          <a:lstStyle/>
          <a:p>
            <a:r>
              <a:rPr lang="fr-FR" sz="1800" b="1" i="0" u="sng" strike="noStrike" cap="none" dirty="0">
                <a:solidFill>
                  <a:srgbClr val="FFC000"/>
                </a:solidFill>
                <a:latin typeface="+mn-lt"/>
                <a:ea typeface="Century Gothic"/>
                <a:cs typeface="Century Gothic"/>
                <a:sym typeface="Century Gothic"/>
              </a:rPr>
              <a:t>Les a</a:t>
            </a:r>
            <a:r>
              <a:rPr lang="fr-FR" sz="1800" b="1" u="sng" dirty="0">
                <a:solidFill>
                  <a:srgbClr val="FFC000"/>
                </a:solidFill>
                <a:latin typeface="+mn-lt"/>
                <a:ea typeface="Century Gothic"/>
                <a:cs typeface="Century Gothic"/>
                <a:sym typeface="Century Gothic"/>
              </a:rPr>
              <a:t>vis mitigés </a:t>
            </a:r>
            <a:endParaRPr lang="fr-FR" sz="1800" dirty="0">
              <a:solidFill>
                <a:srgbClr val="FFC000"/>
              </a:solidFill>
            </a:endParaRPr>
          </a:p>
        </p:txBody>
      </p:sp>
      <p:sp>
        <p:nvSpPr>
          <p:cNvPr id="4" name="ZoneTexte 3">
            <a:extLst>
              <a:ext uri="{FF2B5EF4-FFF2-40B4-BE49-F238E27FC236}">
                <a16:creationId xmlns:a16="http://schemas.microsoft.com/office/drawing/2014/main" id="{1EEE3324-CDF5-7F13-2B78-CB8FC45A8FDF}"/>
              </a:ext>
            </a:extLst>
          </p:cNvPr>
          <p:cNvSpPr txBox="1"/>
          <p:nvPr/>
        </p:nvSpPr>
        <p:spPr>
          <a:xfrm>
            <a:off x="749710" y="3177122"/>
            <a:ext cx="8915400" cy="54175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Manque de techniciens avec pour conséquence moins de temps consacré, moins de proximité, des délais plus longs et pour l'AMF des missions qui ne peuvent pas être effectuées</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ZoneTexte 9">
            <a:extLst>
              <a:ext uri="{FF2B5EF4-FFF2-40B4-BE49-F238E27FC236}">
                <a16:creationId xmlns:a16="http://schemas.microsoft.com/office/drawing/2014/main" id="{0A1D64BB-C973-3669-7F16-38F599EAA3DE}"/>
              </a:ext>
            </a:extLst>
          </p:cNvPr>
          <p:cNvSpPr txBox="1"/>
          <p:nvPr/>
        </p:nvSpPr>
        <p:spPr>
          <a:xfrm>
            <a:off x="749710" y="3863174"/>
            <a:ext cx="8915400" cy="767133"/>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 montage du dossier de subvention "construction d'un labo de transfo" a été correctement réalisé par les techniciens de l'ADAR/APFM, en revanche le suivi est inexistant. Vu le tarif de cette prestation, j'aurais attendu plus de réactivité dans le suivi du dossier.</a:t>
            </a:r>
          </a:p>
        </p:txBody>
      </p:sp>
      <p:sp>
        <p:nvSpPr>
          <p:cNvPr id="14" name="ZoneTexte 13">
            <a:extLst>
              <a:ext uri="{FF2B5EF4-FFF2-40B4-BE49-F238E27FC236}">
                <a16:creationId xmlns:a16="http://schemas.microsoft.com/office/drawing/2014/main" id="{3FFEF5D3-9667-FAE6-2413-206108538E7D}"/>
              </a:ext>
            </a:extLst>
          </p:cNvPr>
          <p:cNvSpPr txBox="1"/>
          <p:nvPr/>
        </p:nvSpPr>
        <p:spPr>
          <a:xfrm>
            <a:off x="749710" y="4774608"/>
            <a:ext cx="8915400" cy="54175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techniciens de l'adar me semblent compétents et bien formés, toutefois je regrette que la moindre prestation soit facturée, en plus de l'abonnement "pack essentiel".</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9" name="ZoneTexte 18">
            <a:extLst>
              <a:ext uri="{FF2B5EF4-FFF2-40B4-BE49-F238E27FC236}">
                <a16:creationId xmlns:a16="http://schemas.microsoft.com/office/drawing/2014/main" id="{B51F666A-EDC3-9992-FEC3-D0E321EDCEB3}"/>
              </a:ext>
            </a:extLst>
          </p:cNvPr>
          <p:cNvSpPr txBox="1"/>
          <p:nvPr/>
        </p:nvSpPr>
        <p:spPr>
          <a:xfrm>
            <a:off x="749710" y="5032643"/>
            <a:ext cx="6100916" cy="772263"/>
          </a:xfrm>
          <a:prstGeom prst="rect">
            <a:avLst/>
          </a:prstGeom>
          <a:noFill/>
        </p:spPr>
        <p:txBody>
          <a:bodyPr wrap="square">
            <a:spAutoFit/>
          </a:bodyPr>
          <a:lstStyle/>
          <a:p>
            <a:pPr marL="457200">
              <a:lnSpc>
                <a:spcPct val="107000"/>
              </a:lnSpc>
            </a:pPr>
            <a:r>
              <a:rPr lang="fr-FR"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Je ne sais pas. Peut-être un manque d’information</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118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2" name="Google Shape;184;g1208e4a7bce_0_248" descr="logo-communaute-de-communes.jpg">
            <a:extLst>
              <a:ext uri="{FF2B5EF4-FFF2-40B4-BE49-F238E27FC236}">
                <a16:creationId xmlns:a16="http://schemas.microsoft.com/office/drawing/2014/main" id="{E5FCF2AB-1D6B-3C9C-93B9-530CF5673869}"/>
              </a:ext>
            </a:extLst>
          </p:cNvPr>
          <p:cNvPicPr preferRelativeResize="0"/>
          <p:nvPr/>
        </p:nvPicPr>
        <p:blipFill rotWithShape="1">
          <a:blip r:embed="rId3">
            <a:alphaModFix/>
          </a:blip>
          <a:srcRect/>
          <a:stretch/>
        </p:blipFill>
        <p:spPr>
          <a:xfrm>
            <a:off x="179512" y="241651"/>
            <a:ext cx="2396540" cy="1380672"/>
          </a:xfrm>
          <a:prstGeom prst="rect">
            <a:avLst/>
          </a:prstGeom>
          <a:noFill/>
          <a:ln>
            <a:noFill/>
          </a:ln>
        </p:spPr>
      </p:pic>
      <p:pic>
        <p:nvPicPr>
          <p:cNvPr id="5" name="Image 4">
            <a:extLst>
              <a:ext uri="{FF2B5EF4-FFF2-40B4-BE49-F238E27FC236}">
                <a16:creationId xmlns:a16="http://schemas.microsoft.com/office/drawing/2014/main" id="{75A49E31-FF2E-1446-3AB0-7A895F7A1850}"/>
              </a:ext>
            </a:extLst>
          </p:cNvPr>
          <p:cNvPicPr>
            <a:picLocks noChangeAspect="1"/>
          </p:cNvPicPr>
          <p:nvPr/>
        </p:nvPicPr>
        <p:blipFill>
          <a:blip r:embed="rId4"/>
          <a:stretch>
            <a:fillRect/>
          </a:stretch>
        </p:blipFill>
        <p:spPr>
          <a:xfrm>
            <a:off x="4319886" y="149845"/>
            <a:ext cx="1063356" cy="1569525"/>
          </a:xfrm>
          <a:prstGeom prst="rect">
            <a:avLst/>
          </a:prstGeom>
        </p:spPr>
      </p:pic>
      <p:pic>
        <p:nvPicPr>
          <p:cNvPr id="6" name="Image 5">
            <a:extLst>
              <a:ext uri="{FF2B5EF4-FFF2-40B4-BE49-F238E27FC236}">
                <a16:creationId xmlns:a16="http://schemas.microsoft.com/office/drawing/2014/main" id="{347B95B4-2C49-631F-994C-4C2FC72C0363}"/>
              </a:ext>
            </a:extLst>
          </p:cNvPr>
          <p:cNvPicPr>
            <a:picLocks noChangeAspect="1"/>
          </p:cNvPicPr>
          <p:nvPr/>
        </p:nvPicPr>
        <p:blipFill>
          <a:blip r:embed="rId5"/>
          <a:stretch>
            <a:fillRect/>
          </a:stretch>
        </p:blipFill>
        <p:spPr>
          <a:xfrm>
            <a:off x="7718322" y="241650"/>
            <a:ext cx="1605521" cy="1289162"/>
          </a:xfrm>
          <a:prstGeom prst="rect">
            <a:avLst/>
          </a:prstGeom>
        </p:spPr>
      </p:pic>
      <p:sp>
        <p:nvSpPr>
          <p:cNvPr id="7" name="Google Shape;183;g1208e4a7bce_0_248">
            <a:extLst>
              <a:ext uri="{FF2B5EF4-FFF2-40B4-BE49-F238E27FC236}">
                <a16:creationId xmlns:a16="http://schemas.microsoft.com/office/drawing/2014/main" id="{B0D32029-E40B-4C18-2E79-6835AE8A447E}"/>
              </a:ext>
            </a:extLst>
          </p:cNvPr>
          <p:cNvSpPr txBox="1"/>
          <p:nvPr/>
        </p:nvSpPr>
        <p:spPr>
          <a:xfrm>
            <a:off x="1671484" y="1859327"/>
            <a:ext cx="6665100" cy="54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fr-FR" sz="2800" b="1" i="0" u="sng" strike="noStrike" cap="none" dirty="0">
                <a:solidFill>
                  <a:schemeClr val="accent2">
                    <a:lumMod val="75000"/>
                  </a:schemeClr>
                </a:solidFill>
                <a:latin typeface="+mn-lt"/>
                <a:ea typeface="Century Gothic"/>
                <a:cs typeface="Century Gothic"/>
                <a:sym typeface="Century Gothic"/>
              </a:rPr>
              <a:t>Organisations agricoles du Territoire</a:t>
            </a:r>
            <a:endParaRPr sz="2800" b="1" i="0" u="sng" strike="noStrike" cap="none" dirty="0">
              <a:solidFill>
                <a:schemeClr val="accent2">
                  <a:lumMod val="75000"/>
                </a:schemeClr>
              </a:solidFill>
              <a:latin typeface="+mn-lt"/>
              <a:ea typeface="Century Gothic"/>
              <a:cs typeface="Century Gothic"/>
              <a:sym typeface="Century Gothic"/>
            </a:endParaRPr>
          </a:p>
        </p:txBody>
      </p:sp>
      <p:sp>
        <p:nvSpPr>
          <p:cNvPr id="9" name="ZoneTexte 8">
            <a:extLst>
              <a:ext uri="{FF2B5EF4-FFF2-40B4-BE49-F238E27FC236}">
                <a16:creationId xmlns:a16="http://schemas.microsoft.com/office/drawing/2014/main" id="{749F8A48-B8F8-F83E-945F-24C2F326C9BE}"/>
              </a:ext>
            </a:extLst>
          </p:cNvPr>
          <p:cNvSpPr txBox="1"/>
          <p:nvPr/>
        </p:nvSpPr>
        <p:spPr>
          <a:xfrm>
            <a:off x="680883" y="2539284"/>
            <a:ext cx="2396539" cy="369332"/>
          </a:xfrm>
          <a:prstGeom prst="rect">
            <a:avLst/>
          </a:prstGeom>
          <a:noFill/>
        </p:spPr>
        <p:txBody>
          <a:bodyPr wrap="square">
            <a:spAutoFit/>
          </a:bodyPr>
          <a:lstStyle/>
          <a:p>
            <a:r>
              <a:rPr lang="fr-FR" sz="1800" b="1" i="0" u="sng" strike="noStrike" cap="none" dirty="0">
                <a:solidFill>
                  <a:srgbClr val="92D050"/>
                </a:solidFill>
                <a:latin typeface="+mn-lt"/>
                <a:ea typeface="Century Gothic"/>
                <a:cs typeface="Century Gothic"/>
                <a:sym typeface="Century Gothic"/>
              </a:rPr>
              <a:t> </a:t>
            </a:r>
            <a:endParaRPr lang="fr-FR" sz="1800" dirty="0">
              <a:solidFill>
                <a:srgbClr val="92D050"/>
              </a:solidFill>
            </a:endParaRPr>
          </a:p>
        </p:txBody>
      </p:sp>
      <p:sp>
        <p:nvSpPr>
          <p:cNvPr id="18" name="ZoneTexte 17">
            <a:extLst>
              <a:ext uri="{FF2B5EF4-FFF2-40B4-BE49-F238E27FC236}">
                <a16:creationId xmlns:a16="http://schemas.microsoft.com/office/drawing/2014/main" id="{6ECD2E9D-5916-009B-09D3-86B6C1C67B9D}"/>
              </a:ext>
            </a:extLst>
          </p:cNvPr>
          <p:cNvSpPr txBox="1"/>
          <p:nvPr/>
        </p:nvSpPr>
        <p:spPr>
          <a:xfrm>
            <a:off x="680882" y="2636331"/>
            <a:ext cx="2396539" cy="369332"/>
          </a:xfrm>
          <a:prstGeom prst="rect">
            <a:avLst/>
          </a:prstGeom>
          <a:noFill/>
        </p:spPr>
        <p:txBody>
          <a:bodyPr wrap="square">
            <a:spAutoFit/>
          </a:bodyPr>
          <a:lstStyle/>
          <a:p>
            <a:r>
              <a:rPr lang="fr-FR" sz="1800" b="1" i="0" u="sng" strike="noStrike" cap="none" dirty="0">
                <a:solidFill>
                  <a:srgbClr val="FF0000"/>
                </a:solidFill>
                <a:latin typeface="+mn-lt"/>
                <a:ea typeface="Century Gothic"/>
                <a:cs typeface="Century Gothic"/>
                <a:sym typeface="Century Gothic"/>
              </a:rPr>
              <a:t>Les a</a:t>
            </a:r>
            <a:r>
              <a:rPr lang="fr-FR" sz="1800" b="1" u="sng" dirty="0">
                <a:solidFill>
                  <a:srgbClr val="FF0000"/>
                </a:solidFill>
                <a:latin typeface="+mn-lt"/>
                <a:ea typeface="Century Gothic"/>
                <a:cs typeface="Century Gothic"/>
                <a:sym typeface="Century Gothic"/>
              </a:rPr>
              <a:t>vis négatifs </a:t>
            </a:r>
            <a:endParaRPr lang="fr-FR" sz="1800" dirty="0">
              <a:solidFill>
                <a:srgbClr val="FF0000"/>
              </a:solidFill>
            </a:endParaRPr>
          </a:p>
        </p:txBody>
      </p:sp>
      <p:sp>
        <p:nvSpPr>
          <p:cNvPr id="8" name="ZoneTexte 7">
            <a:extLst>
              <a:ext uri="{FF2B5EF4-FFF2-40B4-BE49-F238E27FC236}">
                <a16:creationId xmlns:a16="http://schemas.microsoft.com/office/drawing/2014/main" id="{C2B3C3F5-A72B-D69B-C23D-B94C0B40FEB4}"/>
              </a:ext>
            </a:extLst>
          </p:cNvPr>
          <p:cNvSpPr txBox="1"/>
          <p:nvPr/>
        </p:nvSpPr>
        <p:spPr>
          <a:xfrm>
            <a:off x="680882" y="3160668"/>
            <a:ext cx="6100916" cy="311239"/>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Surtout que les syndicats arrêtent de travailler uniquement pour eux. </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2" name="ZoneTexte 11">
            <a:extLst>
              <a:ext uri="{FF2B5EF4-FFF2-40B4-BE49-F238E27FC236}">
                <a16:creationId xmlns:a16="http://schemas.microsoft.com/office/drawing/2014/main" id="{54592157-D187-B0FC-4C89-4E347F78A71D}"/>
              </a:ext>
            </a:extLst>
          </p:cNvPr>
          <p:cNvSpPr txBox="1"/>
          <p:nvPr/>
        </p:nvSpPr>
        <p:spPr>
          <a:xfrm>
            <a:off x="680882" y="3611384"/>
            <a:ext cx="6100916" cy="306109"/>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Besoin de plus d'unité entre les agriculteurs</a:t>
            </a:r>
          </a:p>
        </p:txBody>
      </p:sp>
      <p:sp>
        <p:nvSpPr>
          <p:cNvPr id="15" name="ZoneTexte 14">
            <a:extLst>
              <a:ext uri="{FF2B5EF4-FFF2-40B4-BE49-F238E27FC236}">
                <a16:creationId xmlns:a16="http://schemas.microsoft.com/office/drawing/2014/main" id="{90AF4CBF-9BD0-9CB9-9AC7-BFD7A2340DB6}"/>
              </a:ext>
            </a:extLst>
          </p:cNvPr>
          <p:cNvSpPr txBox="1"/>
          <p:nvPr/>
        </p:nvSpPr>
        <p:spPr>
          <a:xfrm>
            <a:off x="680881" y="4041819"/>
            <a:ext cx="9033389" cy="536622"/>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Dommage qu'il faille mettre des notes pour passer à la suite comment voulez vous noter si je n'ai pas affaire à eux</a:t>
            </a:r>
          </a:p>
        </p:txBody>
      </p:sp>
      <p:sp>
        <p:nvSpPr>
          <p:cNvPr id="17" name="ZoneTexte 16">
            <a:extLst>
              <a:ext uri="{FF2B5EF4-FFF2-40B4-BE49-F238E27FC236}">
                <a16:creationId xmlns:a16="http://schemas.microsoft.com/office/drawing/2014/main" id="{629EC49C-6DA7-169E-9012-BD350A87D317}"/>
              </a:ext>
            </a:extLst>
          </p:cNvPr>
          <p:cNvSpPr txBox="1"/>
          <p:nvPr/>
        </p:nvSpPr>
        <p:spPr>
          <a:xfrm>
            <a:off x="680880" y="4734190"/>
            <a:ext cx="9033389" cy="1002775"/>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 existe des groupes informels d’agriculteurs qui réfléchissent et mettent en place des projets. Je regrette que cela ne soit pas abordé. L’Agriculture durable à travers la polyculture-élevage n’est pas suffisamment abordée. Les productions spécifiques et de niches ne sont pas accompagnées. Les qualités des produits agricoles de montagne ne sont plus valorisés comme cela était le cas il y a une vingtaine d’année.</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0753866"/>
      </p:ext>
    </p:extLst>
  </p:cSld>
  <p:clrMapOvr>
    <a:masterClrMapping/>
  </p:clrMapOvr>
</p:sld>
</file>

<file path=ppt/theme/theme1.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1402</Words>
  <Application>Microsoft Office PowerPoint</Application>
  <PresentationFormat>Grand écran</PresentationFormat>
  <Paragraphs>261</Paragraphs>
  <Slides>21</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Trebuchet MS</vt:lpstr>
      <vt:lpstr>Calibri</vt:lpstr>
      <vt:lpstr>Century Gothic</vt:lpstr>
      <vt:lpstr>Arial</vt:lpstr>
      <vt:lpstr>Symbol</vt:lpstr>
      <vt:lpstr>Noto Sans Symbols</vt:lpstr>
      <vt:lpstr>Facette</vt:lpstr>
      <vt:lpstr>Synthèse Consultation Agriculteurs Eté/Automne 2022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Accélérateur de Transitions Communauté de communes de la Vallée de Villé</dc:title>
  <dc:creator>Samuel Sauvage</dc:creator>
  <cp:lastModifiedBy>Thierry FROEHLICHER</cp:lastModifiedBy>
  <cp:revision>5</cp:revision>
  <cp:lastPrinted>2022-07-11T07:48:48Z</cp:lastPrinted>
  <dcterms:created xsi:type="dcterms:W3CDTF">2021-03-31T14:21:53Z</dcterms:created>
  <dcterms:modified xsi:type="dcterms:W3CDTF">2023-04-21T12:56:52Z</dcterms:modified>
</cp:coreProperties>
</file>